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0"/>
  </p:notesMasterIdLst>
  <p:sldIdLst>
    <p:sldId id="613" r:id="rId3"/>
    <p:sldId id="640" r:id="rId4"/>
    <p:sldId id="618" r:id="rId5"/>
    <p:sldId id="639" r:id="rId6"/>
    <p:sldId id="641" r:id="rId7"/>
    <p:sldId id="624" r:id="rId8"/>
    <p:sldId id="642" r:id="rId9"/>
    <p:sldId id="626" r:id="rId10"/>
    <p:sldId id="628" r:id="rId11"/>
    <p:sldId id="622" r:id="rId12"/>
    <p:sldId id="643" r:id="rId13"/>
    <p:sldId id="644" r:id="rId14"/>
    <p:sldId id="633" r:id="rId15"/>
    <p:sldId id="634" r:id="rId16"/>
    <p:sldId id="637" r:id="rId17"/>
    <p:sldId id="629" r:id="rId18"/>
    <p:sldId id="638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55"/>
    <a:srgbClr val="6297E6"/>
    <a:srgbClr val="FEF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83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F98FD-CBDF-441E-B931-9A7E627008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EB5D193-F008-4E5C-B8D6-DD8632839F69}">
      <dgm:prSet phldrT="[Text]"/>
      <dgm:spPr/>
      <dgm:t>
        <a:bodyPr/>
        <a:lstStyle/>
        <a:p>
          <a:r>
            <a:rPr lang="en-US" dirty="0"/>
            <a:t>Facility Assessment</a:t>
          </a:r>
        </a:p>
      </dgm:t>
    </dgm:pt>
    <dgm:pt modelId="{1CDA9710-7440-4D02-94D0-2635C1072A82}" type="parTrans" cxnId="{12EF643A-657A-4F0A-B272-F2F2815A632A}">
      <dgm:prSet/>
      <dgm:spPr/>
      <dgm:t>
        <a:bodyPr/>
        <a:lstStyle/>
        <a:p>
          <a:endParaRPr lang="en-US"/>
        </a:p>
      </dgm:t>
    </dgm:pt>
    <dgm:pt modelId="{219F8CA5-06A5-4A29-B9EF-158EC3E77780}" type="sibTrans" cxnId="{12EF643A-657A-4F0A-B272-F2F2815A632A}">
      <dgm:prSet/>
      <dgm:spPr/>
      <dgm:t>
        <a:bodyPr/>
        <a:lstStyle/>
        <a:p>
          <a:endParaRPr lang="en-US"/>
        </a:p>
      </dgm:t>
    </dgm:pt>
    <dgm:pt modelId="{24B7FFE2-33E2-4E48-AB22-377FE8E7B1B5}">
      <dgm:prSet phldrT="[Text]"/>
      <dgm:spPr/>
      <dgm:t>
        <a:bodyPr/>
        <a:lstStyle/>
        <a:p>
          <a:r>
            <a:rPr lang="en-US" dirty="0"/>
            <a:t>RCRA Facility Investigation (RFI)</a:t>
          </a:r>
        </a:p>
      </dgm:t>
    </dgm:pt>
    <dgm:pt modelId="{F432BFFD-48FF-471B-A435-83087B7E22C3}" type="parTrans" cxnId="{0351AFCC-FE89-4826-875B-5DE523270800}">
      <dgm:prSet/>
      <dgm:spPr/>
      <dgm:t>
        <a:bodyPr/>
        <a:lstStyle/>
        <a:p>
          <a:endParaRPr lang="en-US"/>
        </a:p>
      </dgm:t>
    </dgm:pt>
    <dgm:pt modelId="{2E3899FC-1AD4-4273-A4E4-18EA1BEE2CFD}" type="sibTrans" cxnId="{0351AFCC-FE89-4826-875B-5DE523270800}">
      <dgm:prSet/>
      <dgm:spPr/>
      <dgm:t>
        <a:bodyPr/>
        <a:lstStyle/>
        <a:p>
          <a:endParaRPr lang="en-US"/>
        </a:p>
      </dgm:t>
    </dgm:pt>
    <dgm:pt modelId="{EBA70F0D-9443-40E0-A5AD-BCBF097A8B6F}">
      <dgm:prSet phldrT="[Text]"/>
      <dgm:spPr/>
      <dgm:t>
        <a:bodyPr/>
        <a:lstStyle/>
        <a:p>
          <a:r>
            <a:rPr lang="en-US" dirty="0"/>
            <a:t>Corrective Measures Evaluation (CME)</a:t>
          </a:r>
        </a:p>
      </dgm:t>
    </dgm:pt>
    <dgm:pt modelId="{1F0342E4-ECFC-4CDD-9755-6F3C17CBEE04}" type="parTrans" cxnId="{EC13E7D4-D750-4451-AB1F-F861601D5F73}">
      <dgm:prSet/>
      <dgm:spPr/>
      <dgm:t>
        <a:bodyPr/>
        <a:lstStyle/>
        <a:p>
          <a:endParaRPr lang="en-US"/>
        </a:p>
      </dgm:t>
    </dgm:pt>
    <dgm:pt modelId="{EB429FF6-686B-47E2-BFC7-4C5B7067F648}" type="sibTrans" cxnId="{EC13E7D4-D750-4451-AB1F-F861601D5F73}">
      <dgm:prSet/>
      <dgm:spPr/>
      <dgm:t>
        <a:bodyPr/>
        <a:lstStyle/>
        <a:p>
          <a:endParaRPr lang="en-US"/>
        </a:p>
      </dgm:t>
    </dgm:pt>
    <dgm:pt modelId="{273A3766-2E3A-4705-BE93-DE96FDAF9FE1}">
      <dgm:prSet/>
      <dgm:spPr/>
      <dgm:t>
        <a:bodyPr/>
        <a:lstStyle/>
        <a:p>
          <a:r>
            <a:rPr lang="en-US" dirty="0"/>
            <a:t>Corrective Measures Implementation (CMI)</a:t>
          </a:r>
        </a:p>
      </dgm:t>
    </dgm:pt>
    <dgm:pt modelId="{CFAED24F-1069-444D-B26F-08FB59C66180}" type="parTrans" cxnId="{5E94B89A-7BDF-43CA-86F4-ECB02675ADD3}">
      <dgm:prSet/>
      <dgm:spPr/>
      <dgm:t>
        <a:bodyPr/>
        <a:lstStyle/>
        <a:p>
          <a:endParaRPr lang="en-US"/>
        </a:p>
      </dgm:t>
    </dgm:pt>
    <dgm:pt modelId="{721EFF87-89D4-4426-BF44-CD8E45B04398}" type="sibTrans" cxnId="{5E94B89A-7BDF-43CA-86F4-ECB02675ADD3}">
      <dgm:prSet/>
      <dgm:spPr/>
      <dgm:t>
        <a:bodyPr/>
        <a:lstStyle/>
        <a:p>
          <a:endParaRPr lang="en-US"/>
        </a:p>
      </dgm:t>
    </dgm:pt>
    <dgm:pt modelId="{162DB2D7-6EE2-4938-9055-F0FD62AD6138}">
      <dgm:prSet/>
      <dgm:spPr/>
      <dgm:t>
        <a:bodyPr/>
        <a:lstStyle/>
        <a:p>
          <a:r>
            <a:rPr lang="en-US" dirty="0"/>
            <a:t>Remedy Selection</a:t>
          </a:r>
        </a:p>
      </dgm:t>
    </dgm:pt>
    <dgm:pt modelId="{F7CDB0D6-9E2B-4073-9E83-B307E2E56EB0}" type="parTrans" cxnId="{C119FF9B-4B48-4218-BFB2-957CDC9C0A19}">
      <dgm:prSet/>
      <dgm:spPr/>
      <dgm:t>
        <a:bodyPr/>
        <a:lstStyle/>
        <a:p>
          <a:endParaRPr lang="en-US"/>
        </a:p>
      </dgm:t>
    </dgm:pt>
    <dgm:pt modelId="{81B52B36-2A32-4D9D-9C95-062B8F8BA0E2}" type="sibTrans" cxnId="{C119FF9B-4B48-4218-BFB2-957CDC9C0A19}">
      <dgm:prSet/>
      <dgm:spPr/>
      <dgm:t>
        <a:bodyPr/>
        <a:lstStyle/>
        <a:p>
          <a:endParaRPr lang="en-US"/>
        </a:p>
      </dgm:t>
    </dgm:pt>
    <dgm:pt modelId="{FE9F9EC6-E349-446B-8B1E-17E105B32C6E}" type="pres">
      <dgm:prSet presAssocID="{376F98FD-CBDF-441E-B931-9A7E627008E8}" presName="CompostProcess" presStyleCnt="0">
        <dgm:presLayoutVars>
          <dgm:dir/>
          <dgm:resizeHandles val="exact"/>
        </dgm:presLayoutVars>
      </dgm:prSet>
      <dgm:spPr/>
    </dgm:pt>
    <dgm:pt modelId="{703B7F34-BF9E-4D0C-99D4-571DFECC6163}" type="pres">
      <dgm:prSet presAssocID="{376F98FD-CBDF-441E-B931-9A7E627008E8}" presName="arrow" presStyleLbl="bgShp" presStyleIdx="0" presStyleCnt="1"/>
      <dgm:spPr/>
    </dgm:pt>
    <dgm:pt modelId="{4C27630A-E48D-4448-8393-9DBA957A3708}" type="pres">
      <dgm:prSet presAssocID="{376F98FD-CBDF-441E-B931-9A7E627008E8}" presName="linearProcess" presStyleCnt="0"/>
      <dgm:spPr/>
    </dgm:pt>
    <dgm:pt modelId="{0A609A68-FA51-4796-B0DE-CB7B1B79DA65}" type="pres">
      <dgm:prSet presAssocID="{3EB5D193-F008-4E5C-B8D6-DD8632839F69}" presName="textNode" presStyleLbl="node1" presStyleIdx="0" presStyleCnt="5">
        <dgm:presLayoutVars>
          <dgm:bulletEnabled val="1"/>
        </dgm:presLayoutVars>
      </dgm:prSet>
      <dgm:spPr/>
    </dgm:pt>
    <dgm:pt modelId="{459B0755-F45A-4FAE-B3FC-020AF509A0BC}" type="pres">
      <dgm:prSet presAssocID="{219F8CA5-06A5-4A29-B9EF-158EC3E77780}" presName="sibTrans" presStyleCnt="0"/>
      <dgm:spPr/>
    </dgm:pt>
    <dgm:pt modelId="{84686769-ED1E-4F16-94F3-C5114CFE11CC}" type="pres">
      <dgm:prSet presAssocID="{24B7FFE2-33E2-4E48-AB22-377FE8E7B1B5}" presName="textNode" presStyleLbl="node1" presStyleIdx="1" presStyleCnt="5">
        <dgm:presLayoutVars>
          <dgm:bulletEnabled val="1"/>
        </dgm:presLayoutVars>
      </dgm:prSet>
      <dgm:spPr/>
    </dgm:pt>
    <dgm:pt modelId="{0D677CD3-94DE-4854-B032-7C6378F5EE01}" type="pres">
      <dgm:prSet presAssocID="{2E3899FC-1AD4-4273-A4E4-18EA1BEE2CFD}" presName="sibTrans" presStyleCnt="0"/>
      <dgm:spPr/>
    </dgm:pt>
    <dgm:pt modelId="{C1E48C31-A67C-41F1-98B4-3479C9B57C54}" type="pres">
      <dgm:prSet presAssocID="{EBA70F0D-9443-40E0-A5AD-BCBF097A8B6F}" presName="textNode" presStyleLbl="node1" presStyleIdx="2" presStyleCnt="5">
        <dgm:presLayoutVars>
          <dgm:bulletEnabled val="1"/>
        </dgm:presLayoutVars>
      </dgm:prSet>
      <dgm:spPr/>
    </dgm:pt>
    <dgm:pt modelId="{8C356D2C-1524-4F12-A79F-12CB1D0B0E0A}" type="pres">
      <dgm:prSet presAssocID="{EB429FF6-686B-47E2-BFC7-4C5B7067F648}" presName="sibTrans" presStyleCnt="0"/>
      <dgm:spPr/>
    </dgm:pt>
    <dgm:pt modelId="{A0086CF9-0A9D-4178-ABE8-EAEAEE892E10}" type="pres">
      <dgm:prSet presAssocID="{162DB2D7-6EE2-4938-9055-F0FD62AD6138}" presName="textNode" presStyleLbl="node1" presStyleIdx="3" presStyleCnt="5">
        <dgm:presLayoutVars>
          <dgm:bulletEnabled val="1"/>
        </dgm:presLayoutVars>
      </dgm:prSet>
      <dgm:spPr/>
    </dgm:pt>
    <dgm:pt modelId="{FA78C6E1-B4EA-430D-8391-B1B71FE180FB}" type="pres">
      <dgm:prSet presAssocID="{81B52B36-2A32-4D9D-9C95-062B8F8BA0E2}" presName="sibTrans" presStyleCnt="0"/>
      <dgm:spPr/>
    </dgm:pt>
    <dgm:pt modelId="{599EF1B7-7779-40C1-BFD1-8503210F037F}" type="pres">
      <dgm:prSet presAssocID="{273A3766-2E3A-4705-BE93-DE96FDAF9FE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7616930-3F70-4FFC-BD98-C27C38D03033}" type="presOf" srcId="{376F98FD-CBDF-441E-B931-9A7E627008E8}" destId="{FE9F9EC6-E349-446B-8B1E-17E105B32C6E}" srcOrd="0" destOrd="0" presId="urn:microsoft.com/office/officeart/2005/8/layout/hProcess9"/>
    <dgm:cxn modelId="{48682533-2D4C-46CB-8BF7-BDC1260AE7D1}" type="presOf" srcId="{EBA70F0D-9443-40E0-A5AD-BCBF097A8B6F}" destId="{C1E48C31-A67C-41F1-98B4-3479C9B57C54}" srcOrd="0" destOrd="0" presId="urn:microsoft.com/office/officeart/2005/8/layout/hProcess9"/>
    <dgm:cxn modelId="{7530B838-B548-41BF-9111-A4968D39880F}" type="presOf" srcId="{24B7FFE2-33E2-4E48-AB22-377FE8E7B1B5}" destId="{84686769-ED1E-4F16-94F3-C5114CFE11CC}" srcOrd="0" destOrd="0" presId="urn:microsoft.com/office/officeart/2005/8/layout/hProcess9"/>
    <dgm:cxn modelId="{12EF643A-657A-4F0A-B272-F2F2815A632A}" srcId="{376F98FD-CBDF-441E-B931-9A7E627008E8}" destId="{3EB5D193-F008-4E5C-B8D6-DD8632839F69}" srcOrd="0" destOrd="0" parTransId="{1CDA9710-7440-4D02-94D0-2635C1072A82}" sibTransId="{219F8CA5-06A5-4A29-B9EF-158EC3E77780}"/>
    <dgm:cxn modelId="{CD48D761-50ED-44B5-8185-5ADAE5C5A913}" type="presOf" srcId="{3EB5D193-F008-4E5C-B8D6-DD8632839F69}" destId="{0A609A68-FA51-4796-B0DE-CB7B1B79DA65}" srcOrd="0" destOrd="0" presId="urn:microsoft.com/office/officeart/2005/8/layout/hProcess9"/>
    <dgm:cxn modelId="{5E94B89A-7BDF-43CA-86F4-ECB02675ADD3}" srcId="{376F98FD-CBDF-441E-B931-9A7E627008E8}" destId="{273A3766-2E3A-4705-BE93-DE96FDAF9FE1}" srcOrd="4" destOrd="0" parTransId="{CFAED24F-1069-444D-B26F-08FB59C66180}" sibTransId="{721EFF87-89D4-4426-BF44-CD8E45B04398}"/>
    <dgm:cxn modelId="{C119FF9B-4B48-4218-BFB2-957CDC9C0A19}" srcId="{376F98FD-CBDF-441E-B931-9A7E627008E8}" destId="{162DB2D7-6EE2-4938-9055-F0FD62AD6138}" srcOrd="3" destOrd="0" parTransId="{F7CDB0D6-9E2B-4073-9E83-B307E2E56EB0}" sibTransId="{81B52B36-2A32-4D9D-9C95-062B8F8BA0E2}"/>
    <dgm:cxn modelId="{3997999F-37A0-474F-8144-98A997735A21}" type="presOf" srcId="{273A3766-2E3A-4705-BE93-DE96FDAF9FE1}" destId="{599EF1B7-7779-40C1-BFD1-8503210F037F}" srcOrd="0" destOrd="0" presId="urn:microsoft.com/office/officeart/2005/8/layout/hProcess9"/>
    <dgm:cxn modelId="{0351AFCC-FE89-4826-875B-5DE523270800}" srcId="{376F98FD-CBDF-441E-B931-9A7E627008E8}" destId="{24B7FFE2-33E2-4E48-AB22-377FE8E7B1B5}" srcOrd="1" destOrd="0" parTransId="{F432BFFD-48FF-471B-A435-83087B7E22C3}" sibTransId="{2E3899FC-1AD4-4273-A4E4-18EA1BEE2CFD}"/>
    <dgm:cxn modelId="{EC13E7D4-D750-4451-AB1F-F861601D5F73}" srcId="{376F98FD-CBDF-441E-B931-9A7E627008E8}" destId="{EBA70F0D-9443-40E0-A5AD-BCBF097A8B6F}" srcOrd="2" destOrd="0" parTransId="{1F0342E4-ECFC-4CDD-9755-6F3C17CBEE04}" sibTransId="{EB429FF6-686B-47E2-BFC7-4C5B7067F648}"/>
    <dgm:cxn modelId="{B32648D6-92A1-4EA1-938B-5464E59E16A0}" type="presOf" srcId="{162DB2D7-6EE2-4938-9055-F0FD62AD6138}" destId="{A0086CF9-0A9D-4178-ABE8-EAEAEE892E10}" srcOrd="0" destOrd="0" presId="urn:microsoft.com/office/officeart/2005/8/layout/hProcess9"/>
    <dgm:cxn modelId="{0BEA796E-CA67-4F3F-B106-CBDD08CE6AD9}" type="presParOf" srcId="{FE9F9EC6-E349-446B-8B1E-17E105B32C6E}" destId="{703B7F34-BF9E-4D0C-99D4-571DFECC6163}" srcOrd="0" destOrd="0" presId="urn:microsoft.com/office/officeart/2005/8/layout/hProcess9"/>
    <dgm:cxn modelId="{BE778C56-C4C6-4764-8161-7D55FD63B104}" type="presParOf" srcId="{FE9F9EC6-E349-446B-8B1E-17E105B32C6E}" destId="{4C27630A-E48D-4448-8393-9DBA957A3708}" srcOrd="1" destOrd="0" presId="urn:microsoft.com/office/officeart/2005/8/layout/hProcess9"/>
    <dgm:cxn modelId="{F3CEC7D4-A67A-4F4D-A650-0DDEF75CCFAB}" type="presParOf" srcId="{4C27630A-E48D-4448-8393-9DBA957A3708}" destId="{0A609A68-FA51-4796-B0DE-CB7B1B79DA65}" srcOrd="0" destOrd="0" presId="urn:microsoft.com/office/officeart/2005/8/layout/hProcess9"/>
    <dgm:cxn modelId="{4CD02F0B-0245-4ACC-86BB-5B26BF72103E}" type="presParOf" srcId="{4C27630A-E48D-4448-8393-9DBA957A3708}" destId="{459B0755-F45A-4FAE-B3FC-020AF509A0BC}" srcOrd="1" destOrd="0" presId="urn:microsoft.com/office/officeart/2005/8/layout/hProcess9"/>
    <dgm:cxn modelId="{5E626335-2BBC-4820-8C43-B1D425EF56EA}" type="presParOf" srcId="{4C27630A-E48D-4448-8393-9DBA957A3708}" destId="{84686769-ED1E-4F16-94F3-C5114CFE11CC}" srcOrd="2" destOrd="0" presId="urn:microsoft.com/office/officeart/2005/8/layout/hProcess9"/>
    <dgm:cxn modelId="{D1F1440A-E266-449E-8895-064D357A7C30}" type="presParOf" srcId="{4C27630A-E48D-4448-8393-9DBA957A3708}" destId="{0D677CD3-94DE-4854-B032-7C6378F5EE01}" srcOrd="3" destOrd="0" presId="urn:microsoft.com/office/officeart/2005/8/layout/hProcess9"/>
    <dgm:cxn modelId="{06A8A171-6285-44BB-BB20-AD5E8E351B32}" type="presParOf" srcId="{4C27630A-E48D-4448-8393-9DBA957A3708}" destId="{C1E48C31-A67C-41F1-98B4-3479C9B57C54}" srcOrd="4" destOrd="0" presId="urn:microsoft.com/office/officeart/2005/8/layout/hProcess9"/>
    <dgm:cxn modelId="{A4070984-BE66-4AE2-8C36-B1C66E91E5BC}" type="presParOf" srcId="{4C27630A-E48D-4448-8393-9DBA957A3708}" destId="{8C356D2C-1524-4F12-A79F-12CB1D0B0E0A}" srcOrd="5" destOrd="0" presId="urn:microsoft.com/office/officeart/2005/8/layout/hProcess9"/>
    <dgm:cxn modelId="{D6EE206B-57CD-4DFD-94AC-7F5FFF864111}" type="presParOf" srcId="{4C27630A-E48D-4448-8393-9DBA957A3708}" destId="{A0086CF9-0A9D-4178-ABE8-EAEAEE892E10}" srcOrd="6" destOrd="0" presId="urn:microsoft.com/office/officeart/2005/8/layout/hProcess9"/>
    <dgm:cxn modelId="{570BA126-B101-46BD-925F-C2CCDD3B9761}" type="presParOf" srcId="{4C27630A-E48D-4448-8393-9DBA957A3708}" destId="{FA78C6E1-B4EA-430D-8391-B1B71FE180FB}" srcOrd="7" destOrd="0" presId="urn:microsoft.com/office/officeart/2005/8/layout/hProcess9"/>
    <dgm:cxn modelId="{29451C52-CA98-4633-A4FD-C9464C6B8581}" type="presParOf" srcId="{4C27630A-E48D-4448-8393-9DBA957A3708}" destId="{599EF1B7-7779-40C1-BFD1-8503210F037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E27F3-7BE7-4808-8A82-44B775CFAE1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A3C579-C828-4B89-A254-6112B8A2AA90}">
      <dgm:prSet phldrT="[Text]"/>
      <dgm:spPr/>
      <dgm:t>
        <a:bodyPr/>
        <a:lstStyle/>
        <a:p>
          <a:r>
            <a:rPr lang="en-US" dirty="0"/>
            <a:t>Identify</a:t>
          </a:r>
        </a:p>
      </dgm:t>
    </dgm:pt>
    <dgm:pt modelId="{8601F6A9-CD1B-444D-A8B1-E42C9D2418E3}" type="parTrans" cxnId="{8FE23A8B-D73F-40B1-B6AE-F72ADF36C588}">
      <dgm:prSet/>
      <dgm:spPr/>
      <dgm:t>
        <a:bodyPr/>
        <a:lstStyle/>
        <a:p>
          <a:endParaRPr lang="en-US"/>
        </a:p>
      </dgm:t>
    </dgm:pt>
    <dgm:pt modelId="{14D35A02-3CDD-4A72-8607-CE93758CDCBE}" type="sibTrans" cxnId="{8FE23A8B-D73F-40B1-B6AE-F72ADF36C588}">
      <dgm:prSet/>
      <dgm:spPr/>
      <dgm:t>
        <a:bodyPr/>
        <a:lstStyle/>
        <a:p>
          <a:endParaRPr lang="en-US"/>
        </a:p>
      </dgm:t>
    </dgm:pt>
    <dgm:pt modelId="{3B6CEE55-4614-4F25-8DA2-03B1305024A9}">
      <dgm:prSet phldrT="[Text]"/>
      <dgm:spPr/>
      <dgm:t>
        <a:bodyPr/>
        <a:lstStyle/>
        <a:p>
          <a:r>
            <a:rPr lang="en-US" dirty="0"/>
            <a:t>Identify sites where releases of hazardous waste or hazardous constituents may have occurred.</a:t>
          </a:r>
        </a:p>
      </dgm:t>
    </dgm:pt>
    <dgm:pt modelId="{36B83D70-6FE4-495F-9D37-0489B47008A7}" type="parTrans" cxnId="{FBFE6E6E-2AF5-4EC6-99D4-A144E998CEB2}">
      <dgm:prSet/>
      <dgm:spPr/>
      <dgm:t>
        <a:bodyPr/>
        <a:lstStyle/>
        <a:p>
          <a:endParaRPr lang="en-US"/>
        </a:p>
      </dgm:t>
    </dgm:pt>
    <dgm:pt modelId="{B0722595-2351-4538-9FE6-90C977C01DC6}" type="sibTrans" cxnId="{FBFE6E6E-2AF5-4EC6-99D4-A144E998CEB2}">
      <dgm:prSet/>
      <dgm:spPr/>
      <dgm:t>
        <a:bodyPr/>
        <a:lstStyle/>
        <a:p>
          <a:endParaRPr lang="en-US"/>
        </a:p>
      </dgm:t>
    </dgm:pt>
    <dgm:pt modelId="{249FEB4F-7B09-4AE1-BE1B-5C72648EDD86}">
      <dgm:prSet phldrT="[Text]"/>
      <dgm:spPr/>
      <dgm:t>
        <a:bodyPr/>
        <a:lstStyle/>
        <a:p>
          <a:r>
            <a:rPr lang="en-US" dirty="0"/>
            <a:t>Assess</a:t>
          </a:r>
        </a:p>
      </dgm:t>
    </dgm:pt>
    <dgm:pt modelId="{DAEC007B-B2CA-4CD1-ADB5-E8E5F992BC5A}" type="parTrans" cxnId="{34D430BC-C823-424C-9B0C-DAA412BC7872}">
      <dgm:prSet/>
      <dgm:spPr/>
      <dgm:t>
        <a:bodyPr/>
        <a:lstStyle/>
        <a:p>
          <a:endParaRPr lang="en-US"/>
        </a:p>
      </dgm:t>
    </dgm:pt>
    <dgm:pt modelId="{463B02D0-3644-474D-A73B-958D4B9E85B1}" type="sibTrans" cxnId="{34D430BC-C823-424C-9B0C-DAA412BC7872}">
      <dgm:prSet/>
      <dgm:spPr/>
      <dgm:t>
        <a:bodyPr/>
        <a:lstStyle/>
        <a:p>
          <a:endParaRPr lang="en-US"/>
        </a:p>
      </dgm:t>
    </dgm:pt>
    <dgm:pt modelId="{78FDE7E0-86D2-49FD-9D5B-30592F17AB9C}">
      <dgm:prSet phldrT="[Text]"/>
      <dgm:spPr/>
      <dgm:t>
        <a:bodyPr/>
        <a:lstStyle/>
        <a:p>
          <a:r>
            <a:rPr lang="en-US" dirty="0"/>
            <a:t>Assess to determine if releases have or are suspected to have occurred.</a:t>
          </a:r>
        </a:p>
      </dgm:t>
    </dgm:pt>
    <dgm:pt modelId="{4977FF1B-248E-4139-938C-A975287751C9}" type="parTrans" cxnId="{FAB82944-C0D1-435D-B3DE-0E5E36D8B2F6}">
      <dgm:prSet/>
      <dgm:spPr/>
      <dgm:t>
        <a:bodyPr/>
        <a:lstStyle/>
        <a:p>
          <a:endParaRPr lang="en-US"/>
        </a:p>
      </dgm:t>
    </dgm:pt>
    <dgm:pt modelId="{5FAE97AF-86E6-4FAA-8B14-F8FD0BBDF474}" type="sibTrans" cxnId="{FAB82944-C0D1-435D-B3DE-0E5E36D8B2F6}">
      <dgm:prSet/>
      <dgm:spPr/>
      <dgm:t>
        <a:bodyPr/>
        <a:lstStyle/>
        <a:p>
          <a:endParaRPr lang="en-US"/>
        </a:p>
      </dgm:t>
    </dgm:pt>
    <dgm:pt modelId="{760B851C-41E5-4E01-A2FB-20C8E0DFCB2A}">
      <dgm:prSet phldrT="[Text]"/>
      <dgm:spPr/>
      <dgm:t>
        <a:bodyPr/>
        <a:lstStyle/>
        <a:p>
          <a:r>
            <a:rPr lang="en-US" dirty="0"/>
            <a:t>Investigate (RFI)</a:t>
          </a:r>
        </a:p>
      </dgm:t>
    </dgm:pt>
    <dgm:pt modelId="{47B5108D-A4B9-4B3A-985F-DC596A3EE2BF}" type="parTrans" cxnId="{C0310A71-2F3A-4D18-A6CB-99003BD65DD9}">
      <dgm:prSet/>
      <dgm:spPr/>
      <dgm:t>
        <a:bodyPr/>
        <a:lstStyle/>
        <a:p>
          <a:endParaRPr lang="en-US"/>
        </a:p>
      </dgm:t>
    </dgm:pt>
    <dgm:pt modelId="{0C70DB5C-4055-47E2-B0E5-464CB4C86B95}" type="sibTrans" cxnId="{C0310A71-2F3A-4D18-A6CB-99003BD65DD9}">
      <dgm:prSet/>
      <dgm:spPr/>
      <dgm:t>
        <a:bodyPr/>
        <a:lstStyle/>
        <a:p>
          <a:endParaRPr lang="en-US"/>
        </a:p>
      </dgm:t>
    </dgm:pt>
    <dgm:pt modelId="{6ACA2EC9-122F-4A9B-8513-5782D13A9CAD}">
      <dgm:prSet phldrT="[Text]"/>
      <dgm:spPr/>
      <dgm:t>
        <a:bodyPr/>
        <a:lstStyle/>
        <a:p>
          <a:r>
            <a:rPr lang="en-US" dirty="0"/>
            <a:t>Define the nature and extent of contamination and collect data sufficient to allow evaluation of remedial alternatives and select a remedy if clean up is necessary.</a:t>
          </a:r>
        </a:p>
      </dgm:t>
    </dgm:pt>
    <dgm:pt modelId="{17020B0C-135C-4EE2-B1B3-2675FDD51CBE}" type="parTrans" cxnId="{48FDD01F-0668-403F-A942-D4FA0779A3EB}">
      <dgm:prSet/>
      <dgm:spPr/>
      <dgm:t>
        <a:bodyPr/>
        <a:lstStyle/>
        <a:p>
          <a:endParaRPr lang="en-US"/>
        </a:p>
      </dgm:t>
    </dgm:pt>
    <dgm:pt modelId="{D5F69FD0-EC60-4204-9FE5-B1681464A1F3}" type="sibTrans" cxnId="{48FDD01F-0668-403F-A942-D4FA0779A3EB}">
      <dgm:prSet/>
      <dgm:spPr/>
      <dgm:t>
        <a:bodyPr/>
        <a:lstStyle/>
        <a:p>
          <a:endParaRPr lang="en-US"/>
        </a:p>
      </dgm:t>
    </dgm:pt>
    <dgm:pt modelId="{6C826893-79FF-483C-89F4-99BAA5F66797}" type="pres">
      <dgm:prSet presAssocID="{F26E27F3-7BE7-4808-8A82-44B775CFAE1F}" presName="linearFlow" presStyleCnt="0">
        <dgm:presLayoutVars>
          <dgm:dir/>
          <dgm:animLvl val="lvl"/>
          <dgm:resizeHandles val="exact"/>
        </dgm:presLayoutVars>
      </dgm:prSet>
      <dgm:spPr/>
    </dgm:pt>
    <dgm:pt modelId="{1E1B5D19-2BD6-4E71-87F8-4E857152D3C9}" type="pres">
      <dgm:prSet presAssocID="{C9A3C579-C828-4B89-A254-6112B8A2AA90}" presName="composite" presStyleCnt="0"/>
      <dgm:spPr/>
    </dgm:pt>
    <dgm:pt modelId="{81EB581A-13DF-4448-B8B2-0470EAED5B57}" type="pres">
      <dgm:prSet presAssocID="{C9A3C579-C828-4B89-A254-6112B8A2AA9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1E807B-C9BD-44E1-9C22-67E5B3903E44}" type="pres">
      <dgm:prSet presAssocID="{C9A3C579-C828-4B89-A254-6112B8A2AA90}" presName="descendantText" presStyleLbl="alignAcc1" presStyleIdx="0" presStyleCnt="3">
        <dgm:presLayoutVars>
          <dgm:bulletEnabled val="1"/>
        </dgm:presLayoutVars>
      </dgm:prSet>
      <dgm:spPr/>
    </dgm:pt>
    <dgm:pt modelId="{23019391-1FD5-44DB-8525-38198571D19B}" type="pres">
      <dgm:prSet presAssocID="{14D35A02-3CDD-4A72-8607-CE93758CDCBE}" presName="sp" presStyleCnt="0"/>
      <dgm:spPr/>
    </dgm:pt>
    <dgm:pt modelId="{5353C82F-E8A1-4C65-B484-1A1BA6D9AE85}" type="pres">
      <dgm:prSet presAssocID="{249FEB4F-7B09-4AE1-BE1B-5C72648EDD86}" presName="composite" presStyleCnt="0"/>
      <dgm:spPr/>
    </dgm:pt>
    <dgm:pt modelId="{9776E74A-3C3E-4BCD-887A-7ADF43E3362A}" type="pres">
      <dgm:prSet presAssocID="{249FEB4F-7B09-4AE1-BE1B-5C72648EDD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1BAE6D6-C932-48E4-87C1-171EF8944C4D}" type="pres">
      <dgm:prSet presAssocID="{249FEB4F-7B09-4AE1-BE1B-5C72648EDD86}" presName="descendantText" presStyleLbl="alignAcc1" presStyleIdx="1" presStyleCnt="3">
        <dgm:presLayoutVars>
          <dgm:bulletEnabled val="1"/>
        </dgm:presLayoutVars>
      </dgm:prSet>
      <dgm:spPr/>
    </dgm:pt>
    <dgm:pt modelId="{D07E9885-3BB9-48C4-83ED-B0C7233665EF}" type="pres">
      <dgm:prSet presAssocID="{463B02D0-3644-474D-A73B-958D4B9E85B1}" presName="sp" presStyleCnt="0"/>
      <dgm:spPr/>
    </dgm:pt>
    <dgm:pt modelId="{6CB742FA-0969-40C9-80AB-F08C1C6FBD71}" type="pres">
      <dgm:prSet presAssocID="{760B851C-41E5-4E01-A2FB-20C8E0DFCB2A}" presName="composite" presStyleCnt="0"/>
      <dgm:spPr/>
    </dgm:pt>
    <dgm:pt modelId="{08D126AA-9014-4BF9-8BD8-40AAECE0ACA5}" type="pres">
      <dgm:prSet presAssocID="{760B851C-41E5-4E01-A2FB-20C8E0DFCB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8CFEC58-549F-4056-88FB-369795E7755E}" type="pres">
      <dgm:prSet presAssocID="{760B851C-41E5-4E01-A2FB-20C8E0DFCB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8FDD01F-0668-403F-A942-D4FA0779A3EB}" srcId="{760B851C-41E5-4E01-A2FB-20C8E0DFCB2A}" destId="{6ACA2EC9-122F-4A9B-8513-5782D13A9CAD}" srcOrd="0" destOrd="0" parTransId="{17020B0C-135C-4EE2-B1B3-2675FDD51CBE}" sibTransId="{D5F69FD0-EC60-4204-9FE5-B1681464A1F3}"/>
    <dgm:cxn modelId="{2DC5AC31-772A-4CA0-A213-9E8A1A6399D1}" type="presOf" srcId="{F26E27F3-7BE7-4808-8A82-44B775CFAE1F}" destId="{6C826893-79FF-483C-89F4-99BAA5F66797}" srcOrd="0" destOrd="0" presId="urn:microsoft.com/office/officeart/2005/8/layout/chevron2"/>
    <dgm:cxn modelId="{FAB82944-C0D1-435D-B3DE-0E5E36D8B2F6}" srcId="{249FEB4F-7B09-4AE1-BE1B-5C72648EDD86}" destId="{78FDE7E0-86D2-49FD-9D5B-30592F17AB9C}" srcOrd="0" destOrd="0" parTransId="{4977FF1B-248E-4139-938C-A975287751C9}" sibTransId="{5FAE97AF-86E6-4FAA-8B14-F8FD0BBDF474}"/>
    <dgm:cxn modelId="{4A85EC6D-F9A8-4BA8-82FD-F6F13523F9C8}" type="presOf" srcId="{760B851C-41E5-4E01-A2FB-20C8E0DFCB2A}" destId="{08D126AA-9014-4BF9-8BD8-40AAECE0ACA5}" srcOrd="0" destOrd="0" presId="urn:microsoft.com/office/officeart/2005/8/layout/chevron2"/>
    <dgm:cxn modelId="{FBFE6E6E-2AF5-4EC6-99D4-A144E998CEB2}" srcId="{C9A3C579-C828-4B89-A254-6112B8A2AA90}" destId="{3B6CEE55-4614-4F25-8DA2-03B1305024A9}" srcOrd="0" destOrd="0" parTransId="{36B83D70-6FE4-495F-9D37-0489B47008A7}" sibTransId="{B0722595-2351-4538-9FE6-90C977C01DC6}"/>
    <dgm:cxn modelId="{C0310A71-2F3A-4D18-A6CB-99003BD65DD9}" srcId="{F26E27F3-7BE7-4808-8A82-44B775CFAE1F}" destId="{760B851C-41E5-4E01-A2FB-20C8E0DFCB2A}" srcOrd="2" destOrd="0" parTransId="{47B5108D-A4B9-4B3A-985F-DC596A3EE2BF}" sibTransId="{0C70DB5C-4055-47E2-B0E5-464CB4C86B95}"/>
    <dgm:cxn modelId="{248D6355-81B3-4CC7-9C17-0D7C9BE472C2}" type="presOf" srcId="{C9A3C579-C828-4B89-A254-6112B8A2AA90}" destId="{81EB581A-13DF-4448-B8B2-0470EAED5B57}" srcOrd="0" destOrd="0" presId="urn:microsoft.com/office/officeart/2005/8/layout/chevron2"/>
    <dgm:cxn modelId="{8FE23A8B-D73F-40B1-B6AE-F72ADF36C588}" srcId="{F26E27F3-7BE7-4808-8A82-44B775CFAE1F}" destId="{C9A3C579-C828-4B89-A254-6112B8A2AA90}" srcOrd="0" destOrd="0" parTransId="{8601F6A9-CD1B-444D-A8B1-E42C9D2418E3}" sibTransId="{14D35A02-3CDD-4A72-8607-CE93758CDCBE}"/>
    <dgm:cxn modelId="{6E7E309E-C1B0-448A-93E6-59CA2648F848}" type="presOf" srcId="{6ACA2EC9-122F-4A9B-8513-5782D13A9CAD}" destId="{98CFEC58-549F-4056-88FB-369795E7755E}" srcOrd="0" destOrd="0" presId="urn:microsoft.com/office/officeart/2005/8/layout/chevron2"/>
    <dgm:cxn modelId="{FD5592AE-809C-4363-9802-10C6201EEB4D}" type="presOf" srcId="{249FEB4F-7B09-4AE1-BE1B-5C72648EDD86}" destId="{9776E74A-3C3E-4BCD-887A-7ADF43E3362A}" srcOrd="0" destOrd="0" presId="urn:microsoft.com/office/officeart/2005/8/layout/chevron2"/>
    <dgm:cxn modelId="{D66DC7BB-375C-4AF4-A7C1-6BCBEAB21128}" type="presOf" srcId="{3B6CEE55-4614-4F25-8DA2-03B1305024A9}" destId="{251E807B-C9BD-44E1-9C22-67E5B3903E44}" srcOrd="0" destOrd="0" presId="urn:microsoft.com/office/officeart/2005/8/layout/chevron2"/>
    <dgm:cxn modelId="{34D430BC-C823-424C-9B0C-DAA412BC7872}" srcId="{F26E27F3-7BE7-4808-8A82-44B775CFAE1F}" destId="{249FEB4F-7B09-4AE1-BE1B-5C72648EDD86}" srcOrd="1" destOrd="0" parTransId="{DAEC007B-B2CA-4CD1-ADB5-E8E5F992BC5A}" sibTransId="{463B02D0-3644-474D-A73B-958D4B9E85B1}"/>
    <dgm:cxn modelId="{C54BA1DB-1CAB-48F6-8E69-9D05610B35E6}" type="presOf" srcId="{78FDE7E0-86D2-49FD-9D5B-30592F17AB9C}" destId="{B1BAE6D6-C932-48E4-87C1-171EF8944C4D}" srcOrd="0" destOrd="0" presId="urn:microsoft.com/office/officeart/2005/8/layout/chevron2"/>
    <dgm:cxn modelId="{89970A3A-F75E-43A4-BB96-010C62609609}" type="presParOf" srcId="{6C826893-79FF-483C-89F4-99BAA5F66797}" destId="{1E1B5D19-2BD6-4E71-87F8-4E857152D3C9}" srcOrd="0" destOrd="0" presId="urn:microsoft.com/office/officeart/2005/8/layout/chevron2"/>
    <dgm:cxn modelId="{BB0FB746-AE3D-4E37-8E4F-004523BEF813}" type="presParOf" srcId="{1E1B5D19-2BD6-4E71-87F8-4E857152D3C9}" destId="{81EB581A-13DF-4448-B8B2-0470EAED5B57}" srcOrd="0" destOrd="0" presId="urn:microsoft.com/office/officeart/2005/8/layout/chevron2"/>
    <dgm:cxn modelId="{D6355622-D7D7-488F-B89F-FDC3A4E3B2DF}" type="presParOf" srcId="{1E1B5D19-2BD6-4E71-87F8-4E857152D3C9}" destId="{251E807B-C9BD-44E1-9C22-67E5B3903E44}" srcOrd="1" destOrd="0" presId="urn:microsoft.com/office/officeart/2005/8/layout/chevron2"/>
    <dgm:cxn modelId="{F08C6AC4-97B0-4E72-9303-68DED838843A}" type="presParOf" srcId="{6C826893-79FF-483C-89F4-99BAA5F66797}" destId="{23019391-1FD5-44DB-8525-38198571D19B}" srcOrd="1" destOrd="0" presId="urn:microsoft.com/office/officeart/2005/8/layout/chevron2"/>
    <dgm:cxn modelId="{FFBF96C8-BDCB-4C5C-B585-F1FD1A252A4F}" type="presParOf" srcId="{6C826893-79FF-483C-89F4-99BAA5F66797}" destId="{5353C82F-E8A1-4C65-B484-1A1BA6D9AE85}" srcOrd="2" destOrd="0" presId="urn:microsoft.com/office/officeart/2005/8/layout/chevron2"/>
    <dgm:cxn modelId="{17D69921-CD4A-4425-9B0F-CBD45FEF4A81}" type="presParOf" srcId="{5353C82F-E8A1-4C65-B484-1A1BA6D9AE85}" destId="{9776E74A-3C3E-4BCD-887A-7ADF43E3362A}" srcOrd="0" destOrd="0" presId="urn:microsoft.com/office/officeart/2005/8/layout/chevron2"/>
    <dgm:cxn modelId="{F785D7A6-2389-4722-83B1-B87F80D7FC2E}" type="presParOf" srcId="{5353C82F-E8A1-4C65-B484-1A1BA6D9AE85}" destId="{B1BAE6D6-C932-48E4-87C1-171EF8944C4D}" srcOrd="1" destOrd="0" presId="urn:microsoft.com/office/officeart/2005/8/layout/chevron2"/>
    <dgm:cxn modelId="{BB6619C9-A741-430C-B4B3-2C86C3CA682F}" type="presParOf" srcId="{6C826893-79FF-483C-89F4-99BAA5F66797}" destId="{D07E9885-3BB9-48C4-83ED-B0C7233665EF}" srcOrd="3" destOrd="0" presId="urn:microsoft.com/office/officeart/2005/8/layout/chevron2"/>
    <dgm:cxn modelId="{5F9B7319-80CC-40F8-A882-B861C8027B70}" type="presParOf" srcId="{6C826893-79FF-483C-89F4-99BAA5F66797}" destId="{6CB742FA-0969-40C9-80AB-F08C1C6FBD71}" srcOrd="4" destOrd="0" presId="urn:microsoft.com/office/officeart/2005/8/layout/chevron2"/>
    <dgm:cxn modelId="{E065BA75-A9BA-47B3-BD40-5390C1C37AF4}" type="presParOf" srcId="{6CB742FA-0969-40C9-80AB-F08C1C6FBD71}" destId="{08D126AA-9014-4BF9-8BD8-40AAECE0ACA5}" srcOrd="0" destOrd="0" presId="urn:microsoft.com/office/officeart/2005/8/layout/chevron2"/>
    <dgm:cxn modelId="{08C91E8B-CC46-4008-8808-1E4C0C4E1E31}" type="presParOf" srcId="{6CB742FA-0969-40C9-80AB-F08C1C6FBD71}" destId="{98CFEC58-549F-4056-88FB-369795E775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BA3E1-E4C0-41F0-8A36-72B6C0719F8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7D1FCB-D837-4111-A77F-43F1498FFAED}">
      <dgm:prSet phldrT="[Text]"/>
      <dgm:spPr/>
      <dgm:t>
        <a:bodyPr/>
        <a:lstStyle/>
        <a:p>
          <a:r>
            <a:rPr lang="en-US" dirty="0"/>
            <a:t>Workplans </a:t>
          </a:r>
        </a:p>
        <a:p>
          <a:r>
            <a:rPr lang="en-US" dirty="0"/>
            <a:t>(Proposed Investigations)</a:t>
          </a:r>
        </a:p>
      </dgm:t>
    </dgm:pt>
    <dgm:pt modelId="{C99BA7DE-4FF7-4F22-8386-07A15D7E7A88}" type="parTrans" cxnId="{B7A3032C-DEAE-4609-90CA-F778E30ACCAA}">
      <dgm:prSet/>
      <dgm:spPr/>
      <dgm:t>
        <a:bodyPr/>
        <a:lstStyle/>
        <a:p>
          <a:endParaRPr lang="en-US"/>
        </a:p>
      </dgm:t>
    </dgm:pt>
    <dgm:pt modelId="{881BECE4-733A-4FF3-82D8-B43E75457163}" type="sibTrans" cxnId="{B7A3032C-DEAE-4609-90CA-F778E30ACCAA}">
      <dgm:prSet/>
      <dgm:spPr/>
      <dgm:t>
        <a:bodyPr/>
        <a:lstStyle/>
        <a:p>
          <a:endParaRPr lang="en-US"/>
        </a:p>
      </dgm:t>
    </dgm:pt>
    <dgm:pt modelId="{D35702F8-4D3C-499C-A8B8-25FD9BFC13ED}">
      <dgm:prSet phldrT="[Text]"/>
      <dgm:spPr/>
      <dgm:t>
        <a:bodyPr/>
        <a:lstStyle/>
        <a:p>
          <a:r>
            <a:rPr lang="en-US" dirty="0"/>
            <a:t>Environmental Sampling/Monitoring</a:t>
          </a:r>
        </a:p>
      </dgm:t>
    </dgm:pt>
    <dgm:pt modelId="{6EE6D40D-8262-45A5-8A65-89B8EDFF8ED8}" type="parTrans" cxnId="{EE87CA09-862E-409B-9D37-BCE180D320B3}">
      <dgm:prSet/>
      <dgm:spPr/>
      <dgm:t>
        <a:bodyPr/>
        <a:lstStyle/>
        <a:p>
          <a:endParaRPr lang="en-US"/>
        </a:p>
      </dgm:t>
    </dgm:pt>
    <dgm:pt modelId="{41A66E51-3AD2-453C-8F88-100CCA66C4D3}" type="sibTrans" cxnId="{EE87CA09-862E-409B-9D37-BCE180D320B3}">
      <dgm:prSet/>
      <dgm:spPr/>
      <dgm:t>
        <a:bodyPr/>
        <a:lstStyle/>
        <a:p>
          <a:endParaRPr lang="en-US"/>
        </a:p>
      </dgm:t>
    </dgm:pt>
    <dgm:pt modelId="{FBEC0D53-6057-44B5-B816-441425BE0D0B}">
      <dgm:prSet phldrT="[Text]"/>
      <dgm:spPr/>
      <dgm:t>
        <a:bodyPr/>
        <a:lstStyle/>
        <a:p>
          <a:r>
            <a:rPr lang="en-US" dirty="0"/>
            <a:t>Pilot Tests &amp; Interim Measures</a:t>
          </a:r>
        </a:p>
      </dgm:t>
    </dgm:pt>
    <dgm:pt modelId="{A01CF40E-7DB9-4B2D-8277-CA0DF7AE54F3}" type="parTrans" cxnId="{753224A8-B745-4A1B-98D3-B0FABD539AC8}">
      <dgm:prSet/>
      <dgm:spPr/>
      <dgm:t>
        <a:bodyPr/>
        <a:lstStyle/>
        <a:p>
          <a:endParaRPr lang="en-US"/>
        </a:p>
      </dgm:t>
    </dgm:pt>
    <dgm:pt modelId="{892699E9-B0E5-4C57-BC85-D336BD34511D}" type="sibTrans" cxnId="{753224A8-B745-4A1B-98D3-B0FABD539AC8}">
      <dgm:prSet/>
      <dgm:spPr/>
      <dgm:t>
        <a:bodyPr/>
        <a:lstStyle/>
        <a:p>
          <a:endParaRPr lang="en-US"/>
        </a:p>
      </dgm:t>
    </dgm:pt>
    <dgm:pt modelId="{995F9AD5-C714-471B-99D7-7822C2E3D10F}">
      <dgm:prSet/>
      <dgm:spPr/>
      <dgm:t>
        <a:bodyPr/>
        <a:lstStyle/>
        <a:p>
          <a:r>
            <a:rPr lang="en-US" dirty="0"/>
            <a:t>Report</a:t>
          </a:r>
        </a:p>
        <a:p>
          <a:r>
            <a:rPr lang="en-US" dirty="0"/>
            <a:t>(Summarize Results,</a:t>
          </a:r>
        </a:p>
        <a:p>
          <a:r>
            <a:rPr lang="en-US" dirty="0"/>
            <a:t>Propose Recommendations)</a:t>
          </a:r>
        </a:p>
      </dgm:t>
    </dgm:pt>
    <dgm:pt modelId="{AF2F2E03-A8B3-48B7-9D4B-58DFA2937D0E}" type="parTrans" cxnId="{636438C3-8E56-4D71-9E79-4A73F8ED00B0}">
      <dgm:prSet/>
      <dgm:spPr/>
      <dgm:t>
        <a:bodyPr/>
        <a:lstStyle/>
        <a:p>
          <a:endParaRPr lang="en-US"/>
        </a:p>
      </dgm:t>
    </dgm:pt>
    <dgm:pt modelId="{0F2830A4-A89D-4244-8B73-5041C4CF67DE}" type="sibTrans" cxnId="{636438C3-8E56-4D71-9E79-4A73F8ED00B0}">
      <dgm:prSet/>
      <dgm:spPr/>
      <dgm:t>
        <a:bodyPr/>
        <a:lstStyle/>
        <a:p>
          <a:endParaRPr lang="en-US"/>
        </a:p>
      </dgm:t>
    </dgm:pt>
    <dgm:pt modelId="{B5774718-B79C-4D39-AA3A-5AFE4D93DDCB}" type="pres">
      <dgm:prSet presAssocID="{199BA3E1-E4C0-41F0-8A36-72B6C0719F87}" presName="Name0" presStyleCnt="0">
        <dgm:presLayoutVars>
          <dgm:dir/>
          <dgm:resizeHandles val="exact"/>
        </dgm:presLayoutVars>
      </dgm:prSet>
      <dgm:spPr/>
    </dgm:pt>
    <dgm:pt modelId="{836461CA-029F-4B7C-AE5D-EC6CC5FD5441}" type="pres">
      <dgm:prSet presAssocID="{917D1FCB-D837-4111-A77F-43F1498FFAED}" presName="node" presStyleLbl="node1" presStyleIdx="0" presStyleCnt="4">
        <dgm:presLayoutVars>
          <dgm:bulletEnabled val="1"/>
        </dgm:presLayoutVars>
      </dgm:prSet>
      <dgm:spPr/>
    </dgm:pt>
    <dgm:pt modelId="{46624FC5-2166-47DF-88D7-96FDF038D481}" type="pres">
      <dgm:prSet presAssocID="{881BECE4-733A-4FF3-82D8-B43E75457163}" presName="sibTrans" presStyleLbl="sibTrans2D1" presStyleIdx="0" presStyleCnt="4"/>
      <dgm:spPr/>
    </dgm:pt>
    <dgm:pt modelId="{DD3091C9-ABFA-4157-B585-F554C4D27E96}" type="pres">
      <dgm:prSet presAssocID="{881BECE4-733A-4FF3-82D8-B43E75457163}" presName="connectorText" presStyleLbl="sibTrans2D1" presStyleIdx="0" presStyleCnt="4"/>
      <dgm:spPr/>
    </dgm:pt>
    <dgm:pt modelId="{4AE66106-C756-407C-B6D3-F7BEC7AD6663}" type="pres">
      <dgm:prSet presAssocID="{D35702F8-4D3C-499C-A8B8-25FD9BFC13ED}" presName="node" presStyleLbl="node1" presStyleIdx="1" presStyleCnt="4">
        <dgm:presLayoutVars>
          <dgm:bulletEnabled val="1"/>
        </dgm:presLayoutVars>
      </dgm:prSet>
      <dgm:spPr/>
    </dgm:pt>
    <dgm:pt modelId="{78C6DC01-F7A0-4E4C-A42B-675D41B4317F}" type="pres">
      <dgm:prSet presAssocID="{41A66E51-3AD2-453C-8F88-100CCA66C4D3}" presName="sibTrans" presStyleLbl="sibTrans2D1" presStyleIdx="1" presStyleCnt="4"/>
      <dgm:spPr/>
    </dgm:pt>
    <dgm:pt modelId="{C979393B-CD9B-42DB-AB94-D641D57473AF}" type="pres">
      <dgm:prSet presAssocID="{41A66E51-3AD2-453C-8F88-100CCA66C4D3}" presName="connectorText" presStyleLbl="sibTrans2D1" presStyleIdx="1" presStyleCnt="4"/>
      <dgm:spPr/>
    </dgm:pt>
    <dgm:pt modelId="{A67AEB99-99DD-4EF2-8157-FBBF0429C9DF}" type="pres">
      <dgm:prSet presAssocID="{995F9AD5-C714-471B-99D7-7822C2E3D10F}" presName="node" presStyleLbl="node1" presStyleIdx="2" presStyleCnt="4" custScaleX="136736">
        <dgm:presLayoutVars>
          <dgm:bulletEnabled val="1"/>
        </dgm:presLayoutVars>
      </dgm:prSet>
      <dgm:spPr/>
    </dgm:pt>
    <dgm:pt modelId="{C9E1DE4A-ECCC-4E09-8AB8-3009EF3122DF}" type="pres">
      <dgm:prSet presAssocID="{0F2830A4-A89D-4244-8B73-5041C4CF67DE}" presName="sibTrans" presStyleLbl="sibTrans2D1" presStyleIdx="2" presStyleCnt="4"/>
      <dgm:spPr/>
    </dgm:pt>
    <dgm:pt modelId="{E97419BD-8191-40E6-9C99-B7E1518CADCD}" type="pres">
      <dgm:prSet presAssocID="{0F2830A4-A89D-4244-8B73-5041C4CF67DE}" presName="connectorText" presStyleLbl="sibTrans2D1" presStyleIdx="2" presStyleCnt="4"/>
      <dgm:spPr/>
    </dgm:pt>
    <dgm:pt modelId="{850360B4-F687-4460-8E21-88AE49A68E36}" type="pres">
      <dgm:prSet presAssocID="{FBEC0D53-6057-44B5-B816-441425BE0D0B}" presName="node" presStyleLbl="node1" presStyleIdx="3" presStyleCnt="4">
        <dgm:presLayoutVars>
          <dgm:bulletEnabled val="1"/>
        </dgm:presLayoutVars>
      </dgm:prSet>
      <dgm:spPr/>
    </dgm:pt>
    <dgm:pt modelId="{03CA9A49-B1F5-42DA-8C8A-C2BDD0E68BE2}" type="pres">
      <dgm:prSet presAssocID="{892699E9-B0E5-4C57-BC85-D336BD34511D}" presName="sibTrans" presStyleLbl="sibTrans2D1" presStyleIdx="3" presStyleCnt="4"/>
      <dgm:spPr/>
    </dgm:pt>
    <dgm:pt modelId="{F86769FB-3E05-4A99-ACF1-E3E2B7DECE58}" type="pres">
      <dgm:prSet presAssocID="{892699E9-B0E5-4C57-BC85-D336BD34511D}" presName="connectorText" presStyleLbl="sibTrans2D1" presStyleIdx="3" presStyleCnt="4"/>
      <dgm:spPr/>
    </dgm:pt>
  </dgm:ptLst>
  <dgm:cxnLst>
    <dgm:cxn modelId="{EE87CA09-862E-409B-9D37-BCE180D320B3}" srcId="{199BA3E1-E4C0-41F0-8A36-72B6C0719F87}" destId="{D35702F8-4D3C-499C-A8B8-25FD9BFC13ED}" srcOrd="1" destOrd="0" parTransId="{6EE6D40D-8262-45A5-8A65-89B8EDFF8ED8}" sibTransId="{41A66E51-3AD2-453C-8F88-100CCA66C4D3}"/>
    <dgm:cxn modelId="{67994B1D-5EF5-4DC8-85DD-79D04D964FB0}" type="presOf" srcId="{917D1FCB-D837-4111-A77F-43F1498FFAED}" destId="{836461CA-029F-4B7C-AE5D-EC6CC5FD5441}" srcOrd="0" destOrd="0" presId="urn:microsoft.com/office/officeart/2005/8/layout/cycle7"/>
    <dgm:cxn modelId="{37485021-CF7B-4141-B44B-DB8DD7F34596}" type="presOf" srcId="{199BA3E1-E4C0-41F0-8A36-72B6C0719F87}" destId="{B5774718-B79C-4D39-AA3A-5AFE4D93DDCB}" srcOrd="0" destOrd="0" presId="urn:microsoft.com/office/officeart/2005/8/layout/cycle7"/>
    <dgm:cxn modelId="{B7A3032C-DEAE-4609-90CA-F778E30ACCAA}" srcId="{199BA3E1-E4C0-41F0-8A36-72B6C0719F87}" destId="{917D1FCB-D837-4111-A77F-43F1498FFAED}" srcOrd="0" destOrd="0" parTransId="{C99BA7DE-4FF7-4F22-8386-07A15D7E7A88}" sibTransId="{881BECE4-733A-4FF3-82D8-B43E75457163}"/>
    <dgm:cxn modelId="{AD33D93C-B66E-43A9-AFD4-017DD9A79198}" type="presOf" srcId="{892699E9-B0E5-4C57-BC85-D336BD34511D}" destId="{F86769FB-3E05-4A99-ACF1-E3E2B7DECE58}" srcOrd="1" destOrd="0" presId="urn:microsoft.com/office/officeart/2005/8/layout/cycle7"/>
    <dgm:cxn modelId="{857C445C-5E4E-4385-923E-DC1336938881}" type="presOf" srcId="{0F2830A4-A89D-4244-8B73-5041C4CF67DE}" destId="{C9E1DE4A-ECCC-4E09-8AB8-3009EF3122DF}" srcOrd="0" destOrd="0" presId="urn:microsoft.com/office/officeart/2005/8/layout/cycle7"/>
    <dgm:cxn modelId="{C4797D4C-D9EF-4F37-BEA7-559FA7A564FB}" type="presOf" srcId="{D35702F8-4D3C-499C-A8B8-25FD9BFC13ED}" destId="{4AE66106-C756-407C-B6D3-F7BEC7AD6663}" srcOrd="0" destOrd="0" presId="urn:microsoft.com/office/officeart/2005/8/layout/cycle7"/>
    <dgm:cxn modelId="{731FCD6C-716D-4721-A27B-89D657D2E6CB}" type="presOf" srcId="{892699E9-B0E5-4C57-BC85-D336BD34511D}" destId="{03CA9A49-B1F5-42DA-8C8A-C2BDD0E68BE2}" srcOrd="0" destOrd="0" presId="urn:microsoft.com/office/officeart/2005/8/layout/cycle7"/>
    <dgm:cxn modelId="{79B58C76-2C7F-4717-BB77-48DFA85F377E}" type="presOf" srcId="{FBEC0D53-6057-44B5-B816-441425BE0D0B}" destId="{850360B4-F687-4460-8E21-88AE49A68E36}" srcOrd="0" destOrd="0" presId="urn:microsoft.com/office/officeart/2005/8/layout/cycle7"/>
    <dgm:cxn modelId="{B9B1307A-2B26-492C-A28D-E6C6AAF2B317}" type="presOf" srcId="{0F2830A4-A89D-4244-8B73-5041C4CF67DE}" destId="{E97419BD-8191-40E6-9C99-B7E1518CADCD}" srcOrd="1" destOrd="0" presId="urn:microsoft.com/office/officeart/2005/8/layout/cycle7"/>
    <dgm:cxn modelId="{69929589-7A66-459D-BFE6-602E3D89A245}" type="presOf" srcId="{41A66E51-3AD2-453C-8F88-100CCA66C4D3}" destId="{C979393B-CD9B-42DB-AB94-D641D57473AF}" srcOrd="1" destOrd="0" presId="urn:microsoft.com/office/officeart/2005/8/layout/cycle7"/>
    <dgm:cxn modelId="{A35ED599-5A5E-4268-9095-A5D92589FC85}" type="presOf" srcId="{41A66E51-3AD2-453C-8F88-100CCA66C4D3}" destId="{78C6DC01-F7A0-4E4C-A42B-675D41B4317F}" srcOrd="0" destOrd="0" presId="urn:microsoft.com/office/officeart/2005/8/layout/cycle7"/>
    <dgm:cxn modelId="{753224A8-B745-4A1B-98D3-B0FABD539AC8}" srcId="{199BA3E1-E4C0-41F0-8A36-72B6C0719F87}" destId="{FBEC0D53-6057-44B5-B816-441425BE0D0B}" srcOrd="3" destOrd="0" parTransId="{A01CF40E-7DB9-4B2D-8277-CA0DF7AE54F3}" sibTransId="{892699E9-B0E5-4C57-BC85-D336BD34511D}"/>
    <dgm:cxn modelId="{7CE6B5AF-D837-4270-A07D-863B303D23A1}" type="presOf" srcId="{881BECE4-733A-4FF3-82D8-B43E75457163}" destId="{46624FC5-2166-47DF-88D7-96FDF038D481}" srcOrd="0" destOrd="0" presId="urn:microsoft.com/office/officeart/2005/8/layout/cycle7"/>
    <dgm:cxn modelId="{636438C3-8E56-4D71-9E79-4A73F8ED00B0}" srcId="{199BA3E1-E4C0-41F0-8A36-72B6C0719F87}" destId="{995F9AD5-C714-471B-99D7-7822C2E3D10F}" srcOrd="2" destOrd="0" parTransId="{AF2F2E03-A8B3-48B7-9D4B-58DFA2937D0E}" sibTransId="{0F2830A4-A89D-4244-8B73-5041C4CF67DE}"/>
    <dgm:cxn modelId="{9B0835D5-D14E-4FD9-8D56-D4A881102AF2}" type="presOf" srcId="{995F9AD5-C714-471B-99D7-7822C2E3D10F}" destId="{A67AEB99-99DD-4EF2-8157-FBBF0429C9DF}" srcOrd="0" destOrd="0" presId="urn:microsoft.com/office/officeart/2005/8/layout/cycle7"/>
    <dgm:cxn modelId="{7C21F2F3-8FCF-42B6-B3D3-249F7BC466B4}" type="presOf" srcId="{881BECE4-733A-4FF3-82D8-B43E75457163}" destId="{DD3091C9-ABFA-4157-B585-F554C4D27E96}" srcOrd="1" destOrd="0" presId="urn:microsoft.com/office/officeart/2005/8/layout/cycle7"/>
    <dgm:cxn modelId="{27DB667D-7C71-4E1F-86FC-28EE5229D5B9}" type="presParOf" srcId="{B5774718-B79C-4D39-AA3A-5AFE4D93DDCB}" destId="{836461CA-029F-4B7C-AE5D-EC6CC5FD5441}" srcOrd="0" destOrd="0" presId="urn:microsoft.com/office/officeart/2005/8/layout/cycle7"/>
    <dgm:cxn modelId="{DF389911-1501-4B75-85A8-D095EE11A0F0}" type="presParOf" srcId="{B5774718-B79C-4D39-AA3A-5AFE4D93DDCB}" destId="{46624FC5-2166-47DF-88D7-96FDF038D481}" srcOrd="1" destOrd="0" presId="urn:microsoft.com/office/officeart/2005/8/layout/cycle7"/>
    <dgm:cxn modelId="{C9A77183-E21F-4B49-B648-2BD2D1075063}" type="presParOf" srcId="{46624FC5-2166-47DF-88D7-96FDF038D481}" destId="{DD3091C9-ABFA-4157-B585-F554C4D27E96}" srcOrd="0" destOrd="0" presId="urn:microsoft.com/office/officeart/2005/8/layout/cycle7"/>
    <dgm:cxn modelId="{E36D59C8-F4FF-4035-86A0-F02C443418F3}" type="presParOf" srcId="{B5774718-B79C-4D39-AA3A-5AFE4D93DDCB}" destId="{4AE66106-C756-407C-B6D3-F7BEC7AD6663}" srcOrd="2" destOrd="0" presId="urn:microsoft.com/office/officeart/2005/8/layout/cycle7"/>
    <dgm:cxn modelId="{FB10BD6D-1047-4D6D-B056-724DD62DE89B}" type="presParOf" srcId="{B5774718-B79C-4D39-AA3A-5AFE4D93DDCB}" destId="{78C6DC01-F7A0-4E4C-A42B-675D41B4317F}" srcOrd="3" destOrd="0" presId="urn:microsoft.com/office/officeart/2005/8/layout/cycle7"/>
    <dgm:cxn modelId="{98E49AF8-C953-4505-8C49-A42F8DA39E72}" type="presParOf" srcId="{78C6DC01-F7A0-4E4C-A42B-675D41B4317F}" destId="{C979393B-CD9B-42DB-AB94-D641D57473AF}" srcOrd="0" destOrd="0" presId="urn:microsoft.com/office/officeart/2005/8/layout/cycle7"/>
    <dgm:cxn modelId="{86A8C1E8-45D6-4DA9-AB31-227D5D44E447}" type="presParOf" srcId="{B5774718-B79C-4D39-AA3A-5AFE4D93DDCB}" destId="{A67AEB99-99DD-4EF2-8157-FBBF0429C9DF}" srcOrd="4" destOrd="0" presId="urn:microsoft.com/office/officeart/2005/8/layout/cycle7"/>
    <dgm:cxn modelId="{406C1379-7A52-4DCA-913A-49285B5B61F1}" type="presParOf" srcId="{B5774718-B79C-4D39-AA3A-5AFE4D93DDCB}" destId="{C9E1DE4A-ECCC-4E09-8AB8-3009EF3122DF}" srcOrd="5" destOrd="0" presId="urn:microsoft.com/office/officeart/2005/8/layout/cycle7"/>
    <dgm:cxn modelId="{95E2721C-ACA0-4E3D-8A37-6888F29D558B}" type="presParOf" srcId="{C9E1DE4A-ECCC-4E09-8AB8-3009EF3122DF}" destId="{E97419BD-8191-40E6-9C99-B7E1518CADCD}" srcOrd="0" destOrd="0" presId="urn:microsoft.com/office/officeart/2005/8/layout/cycle7"/>
    <dgm:cxn modelId="{DED6C696-15CB-4D57-8B0C-409A72D20974}" type="presParOf" srcId="{B5774718-B79C-4D39-AA3A-5AFE4D93DDCB}" destId="{850360B4-F687-4460-8E21-88AE49A68E36}" srcOrd="6" destOrd="0" presId="urn:microsoft.com/office/officeart/2005/8/layout/cycle7"/>
    <dgm:cxn modelId="{E1CED3E1-83D4-432A-98AF-0F1B30E00A36}" type="presParOf" srcId="{B5774718-B79C-4D39-AA3A-5AFE4D93DDCB}" destId="{03CA9A49-B1F5-42DA-8C8A-C2BDD0E68BE2}" srcOrd="7" destOrd="0" presId="urn:microsoft.com/office/officeart/2005/8/layout/cycle7"/>
    <dgm:cxn modelId="{A4B1C2E5-4A84-4552-AF31-26A3EFF1A6A7}" type="presParOf" srcId="{03CA9A49-B1F5-42DA-8C8A-C2BDD0E68BE2}" destId="{F86769FB-3E05-4A99-ACF1-E3E2B7DECE5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6B423-380B-4DF2-A218-08D33926E63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9FE1A-5B20-4450-B605-07B8FB7BA4A1}">
      <dgm:prSet phldrT="[Text]"/>
      <dgm:spPr/>
      <dgm:t>
        <a:bodyPr/>
        <a:lstStyle/>
        <a:p>
          <a:endParaRPr lang="en-US" dirty="0"/>
        </a:p>
      </dgm:t>
    </dgm:pt>
    <dgm:pt modelId="{E8242CB5-DF13-4CFA-81B3-D361D92FA6EE}" type="parTrans" cxnId="{1C5B8518-2FDE-4611-BE4C-79049AF6F82C}">
      <dgm:prSet/>
      <dgm:spPr/>
      <dgm:t>
        <a:bodyPr/>
        <a:lstStyle/>
        <a:p>
          <a:endParaRPr lang="en-US"/>
        </a:p>
      </dgm:t>
    </dgm:pt>
    <dgm:pt modelId="{F9CDFD3A-4F38-41D2-9562-72FB19BAF8E6}" type="sibTrans" cxnId="{1C5B8518-2FDE-4611-BE4C-79049AF6F82C}">
      <dgm:prSet/>
      <dgm:spPr/>
      <dgm:t>
        <a:bodyPr/>
        <a:lstStyle/>
        <a:p>
          <a:endParaRPr lang="en-US"/>
        </a:p>
      </dgm:t>
    </dgm:pt>
    <dgm:pt modelId="{A290971E-9043-450B-B687-7E59D600029C}">
      <dgm:prSet phldrT="[Text]"/>
      <dgm:spPr/>
      <dgm:t>
        <a:bodyPr/>
        <a:lstStyle/>
        <a:p>
          <a:r>
            <a:rPr lang="en-US" dirty="0"/>
            <a:t>Does remedy meet clean up standards?</a:t>
          </a:r>
        </a:p>
      </dgm:t>
    </dgm:pt>
    <dgm:pt modelId="{F15C1A83-F25F-4F32-8710-A237E9F864A9}" type="parTrans" cxnId="{E3D5B92C-7E05-4B2D-AB20-D9924A73FB5D}">
      <dgm:prSet/>
      <dgm:spPr/>
      <dgm:t>
        <a:bodyPr/>
        <a:lstStyle/>
        <a:p>
          <a:endParaRPr lang="en-US"/>
        </a:p>
      </dgm:t>
    </dgm:pt>
    <dgm:pt modelId="{B79C7F44-E5C5-463B-8E8C-4202D68A4231}" type="sibTrans" cxnId="{E3D5B92C-7E05-4B2D-AB20-D9924A73FB5D}">
      <dgm:prSet/>
      <dgm:spPr/>
      <dgm:t>
        <a:bodyPr/>
        <a:lstStyle/>
        <a:p>
          <a:endParaRPr lang="en-US"/>
        </a:p>
      </dgm:t>
    </dgm:pt>
    <dgm:pt modelId="{561938C1-1018-450E-B696-D296F16E2B37}">
      <dgm:prSet phldrT="[Text]"/>
      <dgm:spPr/>
      <dgm:t>
        <a:bodyPr/>
        <a:lstStyle/>
        <a:p>
          <a:endParaRPr lang="en-US" dirty="0"/>
        </a:p>
      </dgm:t>
    </dgm:pt>
    <dgm:pt modelId="{477789EB-0D93-4936-8BA5-5EF08D91485C}" type="parTrans" cxnId="{891BCC07-C0C1-451B-9946-5354DCC55E4B}">
      <dgm:prSet/>
      <dgm:spPr/>
      <dgm:t>
        <a:bodyPr/>
        <a:lstStyle/>
        <a:p>
          <a:endParaRPr lang="en-US"/>
        </a:p>
      </dgm:t>
    </dgm:pt>
    <dgm:pt modelId="{7FA9A252-4542-4B68-934F-5538247FA428}" type="sibTrans" cxnId="{891BCC07-C0C1-451B-9946-5354DCC55E4B}">
      <dgm:prSet/>
      <dgm:spPr/>
      <dgm:t>
        <a:bodyPr/>
        <a:lstStyle/>
        <a:p>
          <a:endParaRPr lang="en-US"/>
        </a:p>
      </dgm:t>
    </dgm:pt>
    <dgm:pt modelId="{84C9F550-7C3D-4E64-A2FE-83EFC17B02DA}">
      <dgm:prSet/>
      <dgm:spPr/>
      <dgm:t>
        <a:bodyPr/>
        <a:lstStyle/>
        <a:p>
          <a:r>
            <a:rPr lang="en-US"/>
            <a:t>Does remedy meet threshold criteria?</a:t>
          </a:r>
        </a:p>
      </dgm:t>
    </dgm:pt>
    <dgm:pt modelId="{27082FF2-654C-430A-84B9-248E8AE2493C}" type="parTrans" cxnId="{5EFCBA3A-CC2A-462E-B987-82D7E6EE566C}">
      <dgm:prSet/>
      <dgm:spPr/>
      <dgm:t>
        <a:bodyPr/>
        <a:lstStyle/>
        <a:p>
          <a:endParaRPr lang="en-US"/>
        </a:p>
      </dgm:t>
    </dgm:pt>
    <dgm:pt modelId="{C7629415-72A5-45AD-9663-0C253DE4292C}" type="sibTrans" cxnId="{5EFCBA3A-CC2A-462E-B987-82D7E6EE566C}">
      <dgm:prSet/>
      <dgm:spPr/>
      <dgm:t>
        <a:bodyPr/>
        <a:lstStyle/>
        <a:p>
          <a:endParaRPr lang="en-US"/>
        </a:p>
      </dgm:t>
    </dgm:pt>
    <dgm:pt modelId="{B14B6FD5-F4AA-4223-81A1-37C88B5F90E0}">
      <dgm:prSet/>
      <dgm:spPr/>
      <dgm:t>
        <a:bodyPr/>
        <a:lstStyle/>
        <a:p>
          <a:endParaRPr lang="en-US"/>
        </a:p>
      </dgm:t>
    </dgm:pt>
    <dgm:pt modelId="{7E9173ED-EBEC-4E66-B272-E4B01B555A8F}" type="parTrans" cxnId="{C06ABFAF-CC62-4D38-9865-A8A9C9C651C3}">
      <dgm:prSet/>
      <dgm:spPr/>
      <dgm:t>
        <a:bodyPr/>
        <a:lstStyle/>
        <a:p>
          <a:endParaRPr lang="en-US"/>
        </a:p>
      </dgm:t>
    </dgm:pt>
    <dgm:pt modelId="{564EC417-EB0F-4E56-A027-D5E5BFCE0C23}" type="sibTrans" cxnId="{C06ABFAF-CC62-4D38-9865-A8A9C9C651C3}">
      <dgm:prSet/>
      <dgm:spPr/>
      <dgm:t>
        <a:bodyPr/>
        <a:lstStyle/>
        <a:p>
          <a:endParaRPr lang="en-US"/>
        </a:p>
      </dgm:t>
    </dgm:pt>
    <dgm:pt modelId="{ADE5FF95-70D0-411D-AA45-1D3BA0AFBEE8}">
      <dgm:prSet/>
      <dgm:spPr/>
      <dgm:t>
        <a:bodyPr/>
        <a:lstStyle/>
        <a:p>
          <a:r>
            <a:rPr lang="en-US" dirty="0"/>
            <a:t>Does remedy meet remedial alternative evaluation criteria? </a:t>
          </a:r>
        </a:p>
      </dgm:t>
    </dgm:pt>
    <dgm:pt modelId="{D09DCE33-B6AF-441A-840D-6CE4C65D72C8}" type="parTrans" cxnId="{2A700EA4-B0B4-4638-BEE5-8F48E3F73859}">
      <dgm:prSet/>
      <dgm:spPr/>
      <dgm:t>
        <a:bodyPr/>
        <a:lstStyle/>
        <a:p>
          <a:endParaRPr lang="en-US"/>
        </a:p>
      </dgm:t>
    </dgm:pt>
    <dgm:pt modelId="{062B7C23-FCC7-4326-B78B-0A9570DE0BCF}" type="sibTrans" cxnId="{2A700EA4-B0B4-4638-BEE5-8F48E3F73859}">
      <dgm:prSet/>
      <dgm:spPr/>
      <dgm:t>
        <a:bodyPr/>
        <a:lstStyle/>
        <a:p>
          <a:endParaRPr lang="en-US"/>
        </a:p>
      </dgm:t>
    </dgm:pt>
    <dgm:pt modelId="{B24FA920-76E2-4CFF-A4D1-9AD1E58F19A4}" type="pres">
      <dgm:prSet presAssocID="{FEA6B423-380B-4DF2-A218-08D33926E639}" presName="linearFlow" presStyleCnt="0">
        <dgm:presLayoutVars>
          <dgm:dir/>
          <dgm:animLvl val="lvl"/>
          <dgm:resizeHandles val="exact"/>
        </dgm:presLayoutVars>
      </dgm:prSet>
      <dgm:spPr/>
    </dgm:pt>
    <dgm:pt modelId="{EEBE00E2-BD91-4296-A7DB-A43FBB4175C2}" type="pres">
      <dgm:prSet presAssocID="{C229FE1A-5B20-4450-B605-07B8FB7BA4A1}" presName="composite" presStyleCnt="0"/>
      <dgm:spPr/>
    </dgm:pt>
    <dgm:pt modelId="{B7301226-14AC-469A-B3F7-B06C9C2610E3}" type="pres">
      <dgm:prSet presAssocID="{C229FE1A-5B20-4450-B605-07B8FB7BA4A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0276C0-0F13-40B2-91B7-944E1B4C9696}" type="pres">
      <dgm:prSet presAssocID="{C229FE1A-5B20-4450-B605-07B8FB7BA4A1}" presName="descendantText" presStyleLbl="alignAcc1" presStyleIdx="0" presStyleCnt="3">
        <dgm:presLayoutVars>
          <dgm:bulletEnabled val="1"/>
        </dgm:presLayoutVars>
      </dgm:prSet>
      <dgm:spPr/>
    </dgm:pt>
    <dgm:pt modelId="{84E47607-B2CF-4983-AE3D-718C5E2035F1}" type="pres">
      <dgm:prSet presAssocID="{F9CDFD3A-4F38-41D2-9562-72FB19BAF8E6}" presName="sp" presStyleCnt="0"/>
      <dgm:spPr/>
    </dgm:pt>
    <dgm:pt modelId="{8FB67077-1D53-484F-9EA2-199ECCAFD7DB}" type="pres">
      <dgm:prSet presAssocID="{561938C1-1018-450E-B696-D296F16E2B37}" presName="composite" presStyleCnt="0"/>
      <dgm:spPr/>
    </dgm:pt>
    <dgm:pt modelId="{88463010-08EF-4F0A-83D5-2CBC7A9EE4F7}" type="pres">
      <dgm:prSet presAssocID="{561938C1-1018-450E-B696-D296F16E2B3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7D11357-56CE-4D63-887A-9DCD956F323E}" type="pres">
      <dgm:prSet presAssocID="{561938C1-1018-450E-B696-D296F16E2B37}" presName="descendantText" presStyleLbl="alignAcc1" presStyleIdx="1" presStyleCnt="3">
        <dgm:presLayoutVars>
          <dgm:bulletEnabled val="1"/>
        </dgm:presLayoutVars>
      </dgm:prSet>
      <dgm:spPr/>
    </dgm:pt>
    <dgm:pt modelId="{D9B861FF-32FF-4D7C-965E-F91800EF2182}" type="pres">
      <dgm:prSet presAssocID="{7FA9A252-4542-4B68-934F-5538247FA428}" presName="sp" presStyleCnt="0"/>
      <dgm:spPr/>
    </dgm:pt>
    <dgm:pt modelId="{A63DA556-DF22-4C23-A97A-AAFD692C35C3}" type="pres">
      <dgm:prSet presAssocID="{B14B6FD5-F4AA-4223-81A1-37C88B5F90E0}" presName="composite" presStyleCnt="0"/>
      <dgm:spPr/>
    </dgm:pt>
    <dgm:pt modelId="{DCFA4CBB-AABE-4085-9F66-A60ED554F4CE}" type="pres">
      <dgm:prSet presAssocID="{B14B6FD5-F4AA-4223-81A1-37C88B5F90E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D5CBF5C-DB70-461A-A893-E9AC02666C76}" type="pres">
      <dgm:prSet presAssocID="{B14B6FD5-F4AA-4223-81A1-37C88B5F90E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91BCC07-C0C1-451B-9946-5354DCC55E4B}" srcId="{FEA6B423-380B-4DF2-A218-08D33926E639}" destId="{561938C1-1018-450E-B696-D296F16E2B37}" srcOrd="1" destOrd="0" parTransId="{477789EB-0D93-4936-8BA5-5EF08D91485C}" sibTransId="{7FA9A252-4542-4B68-934F-5538247FA428}"/>
    <dgm:cxn modelId="{4FEFA00C-1430-4B1A-B7B3-657ED347DB51}" type="presOf" srcId="{C229FE1A-5B20-4450-B605-07B8FB7BA4A1}" destId="{B7301226-14AC-469A-B3F7-B06C9C2610E3}" srcOrd="0" destOrd="0" presId="urn:microsoft.com/office/officeart/2005/8/layout/chevron2"/>
    <dgm:cxn modelId="{3349F811-31A0-44A5-B1C3-9B4D2A33C9F9}" type="presOf" srcId="{84C9F550-7C3D-4E64-A2FE-83EFC17B02DA}" destId="{07D11357-56CE-4D63-887A-9DCD956F323E}" srcOrd="0" destOrd="0" presId="urn:microsoft.com/office/officeart/2005/8/layout/chevron2"/>
    <dgm:cxn modelId="{1C5B8518-2FDE-4611-BE4C-79049AF6F82C}" srcId="{FEA6B423-380B-4DF2-A218-08D33926E639}" destId="{C229FE1A-5B20-4450-B605-07B8FB7BA4A1}" srcOrd="0" destOrd="0" parTransId="{E8242CB5-DF13-4CFA-81B3-D361D92FA6EE}" sibTransId="{F9CDFD3A-4F38-41D2-9562-72FB19BAF8E6}"/>
    <dgm:cxn modelId="{E3D5B92C-7E05-4B2D-AB20-D9924A73FB5D}" srcId="{C229FE1A-5B20-4450-B605-07B8FB7BA4A1}" destId="{A290971E-9043-450B-B687-7E59D600029C}" srcOrd="0" destOrd="0" parTransId="{F15C1A83-F25F-4F32-8710-A237E9F864A9}" sibTransId="{B79C7F44-E5C5-463B-8E8C-4202D68A4231}"/>
    <dgm:cxn modelId="{5EFCBA3A-CC2A-462E-B987-82D7E6EE566C}" srcId="{561938C1-1018-450E-B696-D296F16E2B37}" destId="{84C9F550-7C3D-4E64-A2FE-83EFC17B02DA}" srcOrd="0" destOrd="0" parTransId="{27082FF2-654C-430A-84B9-248E8AE2493C}" sibTransId="{C7629415-72A5-45AD-9663-0C253DE4292C}"/>
    <dgm:cxn modelId="{C8F5CA70-E58B-4624-99FA-7614FD1D6B01}" type="presOf" srcId="{561938C1-1018-450E-B696-D296F16E2B37}" destId="{88463010-08EF-4F0A-83D5-2CBC7A9EE4F7}" srcOrd="0" destOrd="0" presId="urn:microsoft.com/office/officeart/2005/8/layout/chevron2"/>
    <dgm:cxn modelId="{DBA4F897-7CEC-46DE-8F75-A3613DE2A28B}" type="presOf" srcId="{FEA6B423-380B-4DF2-A218-08D33926E639}" destId="{B24FA920-76E2-4CFF-A4D1-9AD1E58F19A4}" srcOrd="0" destOrd="0" presId="urn:microsoft.com/office/officeart/2005/8/layout/chevron2"/>
    <dgm:cxn modelId="{2A700EA4-B0B4-4638-BEE5-8F48E3F73859}" srcId="{B14B6FD5-F4AA-4223-81A1-37C88B5F90E0}" destId="{ADE5FF95-70D0-411D-AA45-1D3BA0AFBEE8}" srcOrd="0" destOrd="0" parTransId="{D09DCE33-B6AF-441A-840D-6CE4C65D72C8}" sibTransId="{062B7C23-FCC7-4326-B78B-0A9570DE0BCF}"/>
    <dgm:cxn modelId="{C06ABFAF-CC62-4D38-9865-A8A9C9C651C3}" srcId="{FEA6B423-380B-4DF2-A218-08D33926E639}" destId="{B14B6FD5-F4AA-4223-81A1-37C88B5F90E0}" srcOrd="2" destOrd="0" parTransId="{7E9173ED-EBEC-4E66-B272-E4B01B555A8F}" sibTransId="{564EC417-EB0F-4E56-A027-D5E5BFCE0C23}"/>
    <dgm:cxn modelId="{4FC158B7-0BFD-4A70-B52D-DAA5583C5551}" type="presOf" srcId="{A290971E-9043-450B-B687-7E59D600029C}" destId="{350276C0-0F13-40B2-91B7-944E1B4C9696}" srcOrd="0" destOrd="0" presId="urn:microsoft.com/office/officeart/2005/8/layout/chevron2"/>
    <dgm:cxn modelId="{9767A7BA-2CB0-4A67-A342-C6E5AA32D93A}" type="presOf" srcId="{B14B6FD5-F4AA-4223-81A1-37C88B5F90E0}" destId="{DCFA4CBB-AABE-4085-9F66-A60ED554F4CE}" srcOrd="0" destOrd="0" presId="urn:microsoft.com/office/officeart/2005/8/layout/chevron2"/>
    <dgm:cxn modelId="{0F56C0CB-2F27-4E01-AD89-D3676E96BF6A}" type="presOf" srcId="{ADE5FF95-70D0-411D-AA45-1D3BA0AFBEE8}" destId="{AD5CBF5C-DB70-461A-A893-E9AC02666C76}" srcOrd="0" destOrd="0" presId="urn:microsoft.com/office/officeart/2005/8/layout/chevron2"/>
    <dgm:cxn modelId="{EEFA9D1E-2049-47E0-8535-0D0CE056F50A}" type="presParOf" srcId="{B24FA920-76E2-4CFF-A4D1-9AD1E58F19A4}" destId="{EEBE00E2-BD91-4296-A7DB-A43FBB4175C2}" srcOrd="0" destOrd="0" presId="urn:microsoft.com/office/officeart/2005/8/layout/chevron2"/>
    <dgm:cxn modelId="{24999D26-C5C0-436F-823B-7F97860552B0}" type="presParOf" srcId="{EEBE00E2-BD91-4296-A7DB-A43FBB4175C2}" destId="{B7301226-14AC-469A-B3F7-B06C9C2610E3}" srcOrd="0" destOrd="0" presId="urn:microsoft.com/office/officeart/2005/8/layout/chevron2"/>
    <dgm:cxn modelId="{A3AF4690-5C54-4361-A6B2-1233CC10C65A}" type="presParOf" srcId="{EEBE00E2-BD91-4296-A7DB-A43FBB4175C2}" destId="{350276C0-0F13-40B2-91B7-944E1B4C9696}" srcOrd="1" destOrd="0" presId="urn:microsoft.com/office/officeart/2005/8/layout/chevron2"/>
    <dgm:cxn modelId="{F1796FC4-42C1-4F2C-8BBE-AC1E194823E1}" type="presParOf" srcId="{B24FA920-76E2-4CFF-A4D1-9AD1E58F19A4}" destId="{84E47607-B2CF-4983-AE3D-718C5E2035F1}" srcOrd="1" destOrd="0" presId="urn:microsoft.com/office/officeart/2005/8/layout/chevron2"/>
    <dgm:cxn modelId="{8869385B-E030-4E8C-AB8E-EEAAC0AFE4F4}" type="presParOf" srcId="{B24FA920-76E2-4CFF-A4D1-9AD1E58F19A4}" destId="{8FB67077-1D53-484F-9EA2-199ECCAFD7DB}" srcOrd="2" destOrd="0" presId="urn:microsoft.com/office/officeart/2005/8/layout/chevron2"/>
    <dgm:cxn modelId="{DDA14893-C151-4F22-97A9-CB88A88049C5}" type="presParOf" srcId="{8FB67077-1D53-484F-9EA2-199ECCAFD7DB}" destId="{88463010-08EF-4F0A-83D5-2CBC7A9EE4F7}" srcOrd="0" destOrd="0" presId="urn:microsoft.com/office/officeart/2005/8/layout/chevron2"/>
    <dgm:cxn modelId="{20005A7B-2FBA-42B9-93E0-EA2449E88302}" type="presParOf" srcId="{8FB67077-1D53-484F-9EA2-199ECCAFD7DB}" destId="{07D11357-56CE-4D63-887A-9DCD956F323E}" srcOrd="1" destOrd="0" presId="urn:microsoft.com/office/officeart/2005/8/layout/chevron2"/>
    <dgm:cxn modelId="{6C14C6C2-5711-4C72-ABAF-BDE16F96736B}" type="presParOf" srcId="{B24FA920-76E2-4CFF-A4D1-9AD1E58F19A4}" destId="{D9B861FF-32FF-4D7C-965E-F91800EF2182}" srcOrd="3" destOrd="0" presId="urn:microsoft.com/office/officeart/2005/8/layout/chevron2"/>
    <dgm:cxn modelId="{0D809836-4285-4BA3-B613-3D298995D897}" type="presParOf" srcId="{B24FA920-76E2-4CFF-A4D1-9AD1E58F19A4}" destId="{A63DA556-DF22-4C23-A97A-AAFD692C35C3}" srcOrd="4" destOrd="0" presId="urn:microsoft.com/office/officeart/2005/8/layout/chevron2"/>
    <dgm:cxn modelId="{687067CF-0D25-4B5D-A36A-B13A6D97388C}" type="presParOf" srcId="{A63DA556-DF22-4C23-A97A-AAFD692C35C3}" destId="{DCFA4CBB-AABE-4085-9F66-A60ED554F4CE}" srcOrd="0" destOrd="0" presId="urn:microsoft.com/office/officeart/2005/8/layout/chevron2"/>
    <dgm:cxn modelId="{A8BD8503-628C-41EA-83EE-90E43BFF227C}" type="presParOf" srcId="{A63DA556-DF22-4C23-A97A-AAFD692C35C3}" destId="{AD5CBF5C-DB70-461A-A893-E9AC02666C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D728F5-022D-4885-821E-6C1C1DCA701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0635C-86A5-4015-861F-295050B5F7E6}">
      <dgm:prSet phldrT="[Text]"/>
      <dgm:spPr/>
      <dgm:t>
        <a:bodyPr/>
        <a:lstStyle/>
        <a:p>
          <a:r>
            <a:rPr lang="en-US" b="1" dirty="0"/>
            <a:t>REMEDY</a:t>
          </a:r>
        </a:p>
      </dgm:t>
    </dgm:pt>
    <dgm:pt modelId="{6C933F4C-F2D2-447B-9EE4-79938EE4CC0E}" type="parTrans" cxnId="{26A5EA86-09ED-47A3-94F9-A4614BACA381}">
      <dgm:prSet/>
      <dgm:spPr/>
      <dgm:t>
        <a:bodyPr/>
        <a:lstStyle/>
        <a:p>
          <a:endParaRPr lang="en-US"/>
        </a:p>
      </dgm:t>
    </dgm:pt>
    <dgm:pt modelId="{FFA63CB8-BB4C-4360-ADAB-A59D3C0A58AD}" type="sibTrans" cxnId="{26A5EA86-09ED-47A3-94F9-A4614BACA381}">
      <dgm:prSet/>
      <dgm:spPr/>
      <dgm:t>
        <a:bodyPr/>
        <a:lstStyle/>
        <a:p>
          <a:endParaRPr lang="en-US"/>
        </a:p>
      </dgm:t>
    </dgm:pt>
    <dgm:pt modelId="{58056346-0686-4A92-86F6-389E88CF3879}">
      <dgm:prSet phldrT="[Text]"/>
      <dgm:spPr/>
      <dgm:t>
        <a:bodyPr/>
        <a:lstStyle/>
        <a:p>
          <a:r>
            <a:rPr lang="en-US" b="1" dirty="0"/>
            <a:t>Protect human health and the environment</a:t>
          </a:r>
        </a:p>
      </dgm:t>
    </dgm:pt>
    <dgm:pt modelId="{0CA3C080-3646-48DC-9510-A98FD3966392}" type="parTrans" cxnId="{04C9CA00-587C-403F-A5D4-0BB36B1670D9}">
      <dgm:prSet/>
      <dgm:spPr/>
      <dgm:t>
        <a:bodyPr/>
        <a:lstStyle/>
        <a:p>
          <a:endParaRPr lang="en-US"/>
        </a:p>
      </dgm:t>
    </dgm:pt>
    <dgm:pt modelId="{3BB36608-4D67-42AF-B0E6-B4994743B3F6}" type="sibTrans" cxnId="{04C9CA00-587C-403F-A5D4-0BB36B1670D9}">
      <dgm:prSet/>
      <dgm:spPr/>
      <dgm:t>
        <a:bodyPr/>
        <a:lstStyle/>
        <a:p>
          <a:endParaRPr lang="en-US"/>
        </a:p>
      </dgm:t>
    </dgm:pt>
    <dgm:pt modelId="{52D5905D-F292-46E7-AA48-1E5724B277B1}">
      <dgm:prSet phldrT="[Text]"/>
      <dgm:spPr/>
      <dgm:t>
        <a:bodyPr/>
        <a:lstStyle/>
        <a:p>
          <a:r>
            <a:rPr lang="en-US" b="1" dirty="0"/>
            <a:t>Attain clean up standards</a:t>
          </a:r>
        </a:p>
      </dgm:t>
    </dgm:pt>
    <dgm:pt modelId="{C8A6F020-EE95-4D7E-B33D-D91916E5B5DB}" type="parTrans" cxnId="{00543E42-881E-4663-AF36-6220150E7F50}">
      <dgm:prSet/>
      <dgm:spPr/>
      <dgm:t>
        <a:bodyPr/>
        <a:lstStyle/>
        <a:p>
          <a:endParaRPr lang="en-US"/>
        </a:p>
      </dgm:t>
    </dgm:pt>
    <dgm:pt modelId="{E8490840-58FE-4F54-A3FF-E1E5A1B59C1E}" type="sibTrans" cxnId="{00543E42-881E-4663-AF36-6220150E7F50}">
      <dgm:prSet/>
      <dgm:spPr/>
      <dgm:t>
        <a:bodyPr/>
        <a:lstStyle/>
        <a:p>
          <a:endParaRPr lang="en-US"/>
        </a:p>
      </dgm:t>
    </dgm:pt>
    <dgm:pt modelId="{1F7AF7AF-E064-4349-8783-031927FDB09D}">
      <dgm:prSet phldrT="[Text]" custT="1"/>
      <dgm:spPr/>
      <dgm:t>
        <a:bodyPr/>
        <a:lstStyle/>
        <a:p>
          <a:r>
            <a:rPr lang="en-US" sz="2000" b="1" dirty="0"/>
            <a:t>Control/Eliminate Contamination Source</a:t>
          </a:r>
        </a:p>
      </dgm:t>
    </dgm:pt>
    <dgm:pt modelId="{15175188-6890-4653-851F-2ED3FF8BFAA3}" type="parTrans" cxnId="{94810F7A-EA66-4B26-8562-235662E4CA93}">
      <dgm:prSet/>
      <dgm:spPr/>
      <dgm:t>
        <a:bodyPr/>
        <a:lstStyle/>
        <a:p>
          <a:endParaRPr lang="en-US"/>
        </a:p>
      </dgm:t>
    </dgm:pt>
    <dgm:pt modelId="{C358C375-A43C-4541-B90E-73FC54F396F9}" type="sibTrans" cxnId="{94810F7A-EA66-4B26-8562-235662E4CA93}">
      <dgm:prSet/>
      <dgm:spPr/>
      <dgm:t>
        <a:bodyPr/>
        <a:lstStyle/>
        <a:p>
          <a:endParaRPr lang="en-US"/>
        </a:p>
      </dgm:t>
    </dgm:pt>
    <dgm:pt modelId="{B1E15C2B-FB1B-41A0-B48E-94D3371A6E9F}">
      <dgm:prSet/>
      <dgm:spPr/>
      <dgm:t>
        <a:bodyPr/>
        <a:lstStyle/>
        <a:p>
          <a:r>
            <a:rPr lang="en-US" b="1" dirty="0"/>
            <a:t>Comply with hazardous waste management standards</a:t>
          </a:r>
        </a:p>
      </dgm:t>
    </dgm:pt>
    <dgm:pt modelId="{99FA6B8F-8F99-4DFA-AD06-397717384121}" type="parTrans" cxnId="{7ACAD85D-50E5-4FE0-9884-A0101E3D74D4}">
      <dgm:prSet/>
      <dgm:spPr/>
      <dgm:t>
        <a:bodyPr/>
        <a:lstStyle/>
        <a:p>
          <a:endParaRPr lang="en-US"/>
        </a:p>
      </dgm:t>
    </dgm:pt>
    <dgm:pt modelId="{6176A326-8A40-47F6-9589-192E08297725}" type="sibTrans" cxnId="{7ACAD85D-50E5-4FE0-9884-A0101E3D74D4}">
      <dgm:prSet/>
      <dgm:spPr/>
      <dgm:t>
        <a:bodyPr/>
        <a:lstStyle/>
        <a:p>
          <a:endParaRPr lang="en-US"/>
        </a:p>
      </dgm:t>
    </dgm:pt>
    <dgm:pt modelId="{1A70A739-B432-4B41-99AB-FD54663A45AC}" type="pres">
      <dgm:prSet presAssocID="{75D728F5-022D-4885-821E-6C1C1DCA70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47014F-7799-4F17-B729-1C4E343C9C43}" type="pres">
      <dgm:prSet presAssocID="{B280635C-86A5-4015-861F-295050B5F7E6}" presName="centerShape" presStyleLbl="node0" presStyleIdx="0" presStyleCnt="1"/>
      <dgm:spPr/>
    </dgm:pt>
    <dgm:pt modelId="{26C305F7-6BE5-4D66-B18E-064CF6DC01C3}" type="pres">
      <dgm:prSet presAssocID="{0CA3C080-3646-48DC-9510-A98FD3966392}" presName="parTrans" presStyleLbl="bgSibTrans2D1" presStyleIdx="0" presStyleCnt="4"/>
      <dgm:spPr/>
    </dgm:pt>
    <dgm:pt modelId="{B6B26512-2EAC-4C0A-AA61-7EDE1D72F6EF}" type="pres">
      <dgm:prSet presAssocID="{58056346-0686-4A92-86F6-389E88CF3879}" presName="node" presStyleLbl="node1" presStyleIdx="0" presStyleCnt="4">
        <dgm:presLayoutVars>
          <dgm:bulletEnabled val="1"/>
        </dgm:presLayoutVars>
      </dgm:prSet>
      <dgm:spPr/>
    </dgm:pt>
    <dgm:pt modelId="{8D0F183F-F05B-48CF-9F3D-D022947F63C7}" type="pres">
      <dgm:prSet presAssocID="{C8A6F020-EE95-4D7E-B33D-D91916E5B5DB}" presName="parTrans" presStyleLbl="bgSibTrans2D1" presStyleIdx="1" presStyleCnt="4"/>
      <dgm:spPr/>
    </dgm:pt>
    <dgm:pt modelId="{52AECC80-D23C-4A90-909B-C5FA10107CD9}" type="pres">
      <dgm:prSet presAssocID="{52D5905D-F292-46E7-AA48-1E5724B277B1}" presName="node" presStyleLbl="node1" presStyleIdx="1" presStyleCnt="4">
        <dgm:presLayoutVars>
          <dgm:bulletEnabled val="1"/>
        </dgm:presLayoutVars>
      </dgm:prSet>
      <dgm:spPr/>
    </dgm:pt>
    <dgm:pt modelId="{E47F693C-3650-45E7-985B-45D4270CF250}" type="pres">
      <dgm:prSet presAssocID="{15175188-6890-4653-851F-2ED3FF8BFAA3}" presName="parTrans" presStyleLbl="bgSibTrans2D1" presStyleIdx="2" presStyleCnt="4"/>
      <dgm:spPr/>
    </dgm:pt>
    <dgm:pt modelId="{AF48FE87-F24F-4393-8AA1-8B2A5B6EEB06}" type="pres">
      <dgm:prSet presAssocID="{1F7AF7AF-E064-4349-8783-031927FDB09D}" presName="node" presStyleLbl="node1" presStyleIdx="2" presStyleCnt="4">
        <dgm:presLayoutVars>
          <dgm:bulletEnabled val="1"/>
        </dgm:presLayoutVars>
      </dgm:prSet>
      <dgm:spPr/>
    </dgm:pt>
    <dgm:pt modelId="{A004AFD6-DEF2-4D7E-B483-9B5A45BD8ADF}" type="pres">
      <dgm:prSet presAssocID="{99FA6B8F-8F99-4DFA-AD06-397717384121}" presName="parTrans" presStyleLbl="bgSibTrans2D1" presStyleIdx="3" presStyleCnt="4"/>
      <dgm:spPr/>
    </dgm:pt>
    <dgm:pt modelId="{6FC13642-5DC8-4883-97F7-9E9257E7FA35}" type="pres">
      <dgm:prSet presAssocID="{B1E15C2B-FB1B-41A0-B48E-94D3371A6E9F}" presName="node" presStyleLbl="node1" presStyleIdx="3" presStyleCnt="4">
        <dgm:presLayoutVars>
          <dgm:bulletEnabled val="1"/>
        </dgm:presLayoutVars>
      </dgm:prSet>
      <dgm:spPr/>
    </dgm:pt>
  </dgm:ptLst>
  <dgm:cxnLst>
    <dgm:cxn modelId="{04C9CA00-587C-403F-A5D4-0BB36B1670D9}" srcId="{B280635C-86A5-4015-861F-295050B5F7E6}" destId="{58056346-0686-4A92-86F6-389E88CF3879}" srcOrd="0" destOrd="0" parTransId="{0CA3C080-3646-48DC-9510-A98FD3966392}" sibTransId="{3BB36608-4D67-42AF-B0E6-B4994743B3F6}"/>
    <dgm:cxn modelId="{3D0D8204-1B6A-4DC7-8426-62AAE38E2718}" type="presOf" srcId="{B280635C-86A5-4015-861F-295050B5F7E6}" destId="{4947014F-7799-4F17-B729-1C4E343C9C43}" srcOrd="0" destOrd="0" presId="urn:microsoft.com/office/officeart/2005/8/layout/radial4"/>
    <dgm:cxn modelId="{49CC7710-D295-454E-BE25-7B4EE73FEAF7}" type="presOf" srcId="{75D728F5-022D-4885-821E-6C1C1DCA701A}" destId="{1A70A739-B432-4B41-99AB-FD54663A45AC}" srcOrd="0" destOrd="0" presId="urn:microsoft.com/office/officeart/2005/8/layout/radial4"/>
    <dgm:cxn modelId="{7ACAD85D-50E5-4FE0-9884-A0101E3D74D4}" srcId="{B280635C-86A5-4015-861F-295050B5F7E6}" destId="{B1E15C2B-FB1B-41A0-B48E-94D3371A6E9F}" srcOrd="3" destOrd="0" parTransId="{99FA6B8F-8F99-4DFA-AD06-397717384121}" sibTransId="{6176A326-8A40-47F6-9589-192E08297725}"/>
    <dgm:cxn modelId="{00543E42-881E-4663-AF36-6220150E7F50}" srcId="{B280635C-86A5-4015-861F-295050B5F7E6}" destId="{52D5905D-F292-46E7-AA48-1E5724B277B1}" srcOrd="1" destOrd="0" parTransId="{C8A6F020-EE95-4D7E-B33D-D91916E5B5DB}" sibTransId="{E8490840-58FE-4F54-A3FF-E1E5A1B59C1E}"/>
    <dgm:cxn modelId="{94BA6445-320A-480D-B3BA-CBA461B3EE73}" type="presOf" srcId="{0CA3C080-3646-48DC-9510-A98FD3966392}" destId="{26C305F7-6BE5-4D66-B18E-064CF6DC01C3}" srcOrd="0" destOrd="0" presId="urn:microsoft.com/office/officeart/2005/8/layout/radial4"/>
    <dgm:cxn modelId="{2F43C679-822B-416B-A927-4A043B0B7E09}" type="presOf" srcId="{58056346-0686-4A92-86F6-389E88CF3879}" destId="{B6B26512-2EAC-4C0A-AA61-7EDE1D72F6EF}" srcOrd="0" destOrd="0" presId="urn:microsoft.com/office/officeart/2005/8/layout/radial4"/>
    <dgm:cxn modelId="{94810F7A-EA66-4B26-8562-235662E4CA93}" srcId="{B280635C-86A5-4015-861F-295050B5F7E6}" destId="{1F7AF7AF-E064-4349-8783-031927FDB09D}" srcOrd="2" destOrd="0" parTransId="{15175188-6890-4653-851F-2ED3FF8BFAA3}" sibTransId="{C358C375-A43C-4541-B90E-73FC54F396F9}"/>
    <dgm:cxn modelId="{8822047E-1FD4-4023-B8AD-EEF988AB6ADF}" type="presOf" srcId="{C8A6F020-EE95-4D7E-B33D-D91916E5B5DB}" destId="{8D0F183F-F05B-48CF-9F3D-D022947F63C7}" srcOrd="0" destOrd="0" presId="urn:microsoft.com/office/officeart/2005/8/layout/radial4"/>
    <dgm:cxn modelId="{25599F83-DC7F-4AFA-A4B8-50239FF78E15}" type="presOf" srcId="{1F7AF7AF-E064-4349-8783-031927FDB09D}" destId="{AF48FE87-F24F-4393-8AA1-8B2A5B6EEB06}" srcOrd="0" destOrd="0" presId="urn:microsoft.com/office/officeart/2005/8/layout/radial4"/>
    <dgm:cxn modelId="{936DD685-8D7C-4468-B211-53CEBD3021D1}" type="presOf" srcId="{15175188-6890-4653-851F-2ED3FF8BFAA3}" destId="{E47F693C-3650-45E7-985B-45D4270CF250}" srcOrd="0" destOrd="0" presId="urn:microsoft.com/office/officeart/2005/8/layout/radial4"/>
    <dgm:cxn modelId="{26A5EA86-09ED-47A3-94F9-A4614BACA381}" srcId="{75D728F5-022D-4885-821E-6C1C1DCA701A}" destId="{B280635C-86A5-4015-861F-295050B5F7E6}" srcOrd="0" destOrd="0" parTransId="{6C933F4C-F2D2-447B-9EE4-79938EE4CC0E}" sibTransId="{FFA63CB8-BB4C-4360-ADAB-A59D3C0A58AD}"/>
    <dgm:cxn modelId="{7E823FD3-50E0-43AF-BB78-561A3F9CAF34}" type="presOf" srcId="{52D5905D-F292-46E7-AA48-1E5724B277B1}" destId="{52AECC80-D23C-4A90-909B-C5FA10107CD9}" srcOrd="0" destOrd="0" presId="urn:microsoft.com/office/officeart/2005/8/layout/radial4"/>
    <dgm:cxn modelId="{4F66C0E1-2162-4322-852F-B84E9E9E96E8}" type="presOf" srcId="{B1E15C2B-FB1B-41A0-B48E-94D3371A6E9F}" destId="{6FC13642-5DC8-4883-97F7-9E9257E7FA35}" srcOrd="0" destOrd="0" presId="urn:microsoft.com/office/officeart/2005/8/layout/radial4"/>
    <dgm:cxn modelId="{BDCC07E5-37B6-4265-88C3-169BCF0BF68F}" type="presOf" srcId="{99FA6B8F-8F99-4DFA-AD06-397717384121}" destId="{A004AFD6-DEF2-4D7E-B483-9B5A45BD8ADF}" srcOrd="0" destOrd="0" presId="urn:microsoft.com/office/officeart/2005/8/layout/radial4"/>
    <dgm:cxn modelId="{C0E1ED56-15DC-4CB6-9F0E-4CFDC8BD3A31}" type="presParOf" srcId="{1A70A739-B432-4B41-99AB-FD54663A45AC}" destId="{4947014F-7799-4F17-B729-1C4E343C9C43}" srcOrd="0" destOrd="0" presId="urn:microsoft.com/office/officeart/2005/8/layout/radial4"/>
    <dgm:cxn modelId="{863DFB71-ED9A-47C5-B8A9-4D441B1717C1}" type="presParOf" srcId="{1A70A739-B432-4B41-99AB-FD54663A45AC}" destId="{26C305F7-6BE5-4D66-B18E-064CF6DC01C3}" srcOrd="1" destOrd="0" presId="urn:microsoft.com/office/officeart/2005/8/layout/radial4"/>
    <dgm:cxn modelId="{D169B018-1AE5-4819-ADA6-6EE6355D1E3B}" type="presParOf" srcId="{1A70A739-B432-4B41-99AB-FD54663A45AC}" destId="{B6B26512-2EAC-4C0A-AA61-7EDE1D72F6EF}" srcOrd="2" destOrd="0" presId="urn:microsoft.com/office/officeart/2005/8/layout/radial4"/>
    <dgm:cxn modelId="{97912823-C2FB-4E9C-B5F1-C59BDEAC9697}" type="presParOf" srcId="{1A70A739-B432-4B41-99AB-FD54663A45AC}" destId="{8D0F183F-F05B-48CF-9F3D-D022947F63C7}" srcOrd="3" destOrd="0" presId="urn:microsoft.com/office/officeart/2005/8/layout/radial4"/>
    <dgm:cxn modelId="{3D4E7A49-4962-46F9-A58D-4E0FEED67B31}" type="presParOf" srcId="{1A70A739-B432-4B41-99AB-FD54663A45AC}" destId="{52AECC80-D23C-4A90-909B-C5FA10107CD9}" srcOrd="4" destOrd="0" presId="urn:microsoft.com/office/officeart/2005/8/layout/radial4"/>
    <dgm:cxn modelId="{CDB716A4-A1A0-44FF-9E46-B8F443F0638C}" type="presParOf" srcId="{1A70A739-B432-4B41-99AB-FD54663A45AC}" destId="{E47F693C-3650-45E7-985B-45D4270CF250}" srcOrd="5" destOrd="0" presId="urn:microsoft.com/office/officeart/2005/8/layout/radial4"/>
    <dgm:cxn modelId="{1B918110-4843-474D-A144-79D23A33EBC2}" type="presParOf" srcId="{1A70A739-B432-4B41-99AB-FD54663A45AC}" destId="{AF48FE87-F24F-4393-8AA1-8B2A5B6EEB06}" srcOrd="6" destOrd="0" presId="urn:microsoft.com/office/officeart/2005/8/layout/radial4"/>
    <dgm:cxn modelId="{640FC664-E212-4F42-83EA-FC1FED20046D}" type="presParOf" srcId="{1A70A739-B432-4B41-99AB-FD54663A45AC}" destId="{A004AFD6-DEF2-4D7E-B483-9B5A45BD8ADF}" srcOrd="7" destOrd="0" presId="urn:microsoft.com/office/officeart/2005/8/layout/radial4"/>
    <dgm:cxn modelId="{CC9051B7-4F63-4BD5-866E-981A5F9AF241}" type="presParOf" srcId="{1A70A739-B432-4B41-99AB-FD54663A45AC}" destId="{6FC13642-5DC8-4883-97F7-9E9257E7FA3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D728F5-022D-4885-821E-6C1C1DCA701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0635C-86A5-4015-861F-295050B5F7E6}">
      <dgm:prSet phldrT="[Text]"/>
      <dgm:spPr/>
      <dgm:t>
        <a:bodyPr/>
        <a:lstStyle/>
        <a:p>
          <a:r>
            <a:rPr lang="en-US" b="1" dirty="0"/>
            <a:t>REMEDY</a:t>
          </a:r>
        </a:p>
      </dgm:t>
    </dgm:pt>
    <dgm:pt modelId="{6C933F4C-F2D2-447B-9EE4-79938EE4CC0E}" type="parTrans" cxnId="{26A5EA86-09ED-47A3-94F9-A4614BACA381}">
      <dgm:prSet/>
      <dgm:spPr/>
      <dgm:t>
        <a:bodyPr/>
        <a:lstStyle/>
        <a:p>
          <a:endParaRPr lang="en-US"/>
        </a:p>
      </dgm:t>
    </dgm:pt>
    <dgm:pt modelId="{FFA63CB8-BB4C-4360-ADAB-A59D3C0A58AD}" type="sibTrans" cxnId="{26A5EA86-09ED-47A3-94F9-A4614BACA381}">
      <dgm:prSet/>
      <dgm:spPr/>
      <dgm:t>
        <a:bodyPr/>
        <a:lstStyle/>
        <a:p>
          <a:endParaRPr lang="en-US"/>
        </a:p>
      </dgm:t>
    </dgm:pt>
    <dgm:pt modelId="{58056346-0686-4A92-86F6-389E88CF3879}">
      <dgm:prSet phldrT="[Text]" custT="1"/>
      <dgm:spPr/>
      <dgm:t>
        <a:bodyPr/>
        <a:lstStyle/>
        <a:p>
          <a:r>
            <a:rPr lang="en-US" sz="2600" b="1" dirty="0"/>
            <a:t>Long-term reliability and effectiveness</a:t>
          </a:r>
        </a:p>
      </dgm:t>
    </dgm:pt>
    <dgm:pt modelId="{0CA3C080-3646-48DC-9510-A98FD3966392}" type="parTrans" cxnId="{04C9CA00-587C-403F-A5D4-0BB36B1670D9}">
      <dgm:prSet/>
      <dgm:spPr/>
      <dgm:t>
        <a:bodyPr/>
        <a:lstStyle/>
        <a:p>
          <a:endParaRPr lang="en-US"/>
        </a:p>
      </dgm:t>
    </dgm:pt>
    <dgm:pt modelId="{3BB36608-4D67-42AF-B0E6-B4994743B3F6}" type="sibTrans" cxnId="{04C9CA00-587C-403F-A5D4-0BB36B1670D9}">
      <dgm:prSet/>
      <dgm:spPr/>
      <dgm:t>
        <a:bodyPr/>
        <a:lstStyle/>
        <a:p>
          <a:endParaRPr lang="en-US"/>
        </a:p>
      </dgm:t>
    </dgm:pt>
    <dgm:pt modelId="{52D5905D-F292-46E7-AA48-1E5724B277B1}">
      <dgm:prSet phldrT="[Text]" custT="1"/>
      <dgm:spPr/>
      <dgm:t>
        <a:bodyPr/>
        <a:lstStyle/>
        <a:p>
          <a:r>
            <a:rPr lang="en-US" sz="2600" b="1" dirty="0"/>
            <a:t>Cost</a:t>
          </a:r>
        </a:p>
      </dgm:t>
    </dgm:pt>
    <dgm:pt modelId="{C8A6F020-EE95-4D7E-B33D-D91916E5B5DB}" type="parTrans" cxnId="{00543E42-881E-4663-AF36-6220150E7F50}">
      <dgm:prSet/>
      <dgm:spPr/>
      <dgm:t>
        <a:bodyPr/>
        <a:lstStyle/>
        <a:p>
          <a:endParaRPr lang="en-US"/>
        </a:p>
      </dgm:t>
    </dgm:pt>
    <dgm:pt modelId="{E8490840-58FE-4F54-A3FF-E1E5A1B59C1E}" type="sibTrans" cxnId="{00543E42-881E-4663-AF36-6220150E7F50}">
      <dgm:prSet/>
      <dgm:spPr/>
      <dgm:t>
        <a:bodyPr/>
        <a:lstStyle/>
        <a:p>
          <a:endParaRPr lang="en-US"/>
        </a:p>
      </dgm:t>
    </dgm:pt>
    <dgm:pt modelId="{1F7AF7AF-E064-4349-8783-031927FDB09D}">
      <dgm:prSet phldrT="[Text]" custT="1"/>
      <dgm:spPr/>
      <dgm:t>
        <a:bodyPr/>
        <a:lstStyle/>
        <a:p>
          <a:r>
            <a:rPr lang="en-US" sz="2600" b="1" dirty="0"/>
            <a:t>Short-term effectiveness</a:t>
          </a:r>
        </a:p>
      </dgm:t>
    </dgm:pt>
    <dgm:pt modelId="{15175188-6890-4653-851F-2ED3FF8BFAA3}" type="parTrans" cxnId="{94810F7A-EA66-4B26-8562-235662E4CA93}">
      <dgm:prSet/>
      <dgm:spPr/>
      <dgm:t>
        <a:bodyPr/>
        <a:lstStyle/>
        <a:p>
          <a:endParaRPr lang="en-US"/>
        </a:p>
      </dgm:t>
    </dgm:pt>
    <dgm:pt modelId="{C358C375-A43C-4541-B90E-73FC54F396F9}" type="sibTrans" cxnId="{94810F7A-EA66-4B26-8562-235662E4CA93}">
      <dgm:prSet/>
      <dgm:spPr/>
      <dgm:t>
        <a:bodyPr/>
        <a:lstStyle/>
        <a:p>
          <a:endParaRPr lang="en-US"/>
        </a:p>
      </dgm:t>
    </dgm:pt>
    <dgm:pt modelId="{B1E15C2B-FB1B-41A0-B48E-94D3371A6E9F}">
      <dgm:prSet custT="1"/>
      <dgm:spPr/>
      <dgm:t>
        <a:bodyPr/>
        <a:lstStyle/>
        <a:p>
          <a:r>
            <a:rPr lang="en-US" sz="2600" b="1" dirty="0"/>
            <a:t>Reduction of Toxicity, Mobility, and Volume</a:t>
          </a:r>
        </a:p>
      </dgm:t>
    </dgm:pt>
    <dgm:pt modelId="{99FA6B8F-8F99-4DFA-AD06-397717384121}" type="parTrans" cxnId="{7ACAD85D-50E5-4FE0-9884-A0101E3D74D4}">
      <dgm:prSet/>
      <dgm:spPr/>
      <dgm:t>
        <a:bodyPr/>
        <a:lstStyle/>
        <a:p>
          <a:endParaRPr lang="en-US"/>
        </a:p>
      </dgm:t>
    </dgm:pt>
    <dgm:pt modelId="{6176A326-8A40-47F6-9589-192E08297725}" type="sibTrans" cxnId="{7ACAD85D-50E5-4FE0-9884-A0101E3D74D4}">
      <dgm:prSet/>
      <dgm:spPr/>
      <dgm:t>
        <a:bodyPr/>
        <a:lstStyle/>
        <a:p>
          <a:endParaRPr lang="en-US"/>
        </a:p>
      </dgm:t>
    </dgm:pt>
    <dgm:pt modelId="{6B586E09-AF9C-4DB0-999A-83D84A2FA9F8}">
      <dgm:prSet/>
      <dgm:spPr/>
      <dgm:t>
        <a:bodyPr/>
        <a:lstStyle/>
        <a:p>
          <a:r>
            <a:rPr lang="en-US" b="1" dirty="0" err="1"/>
            <a:t>Implementability</a:t>
          </a:r>
          <a:endParaRPr lang="en-US" b="1" dirty="0"/>
        </a:p>
      </dgm:t>
    </dgm:pt>
    <dgm:pt modelId="{6A920676-1807-4952-BFD4-075B514FF536}" type="parTrans" cxnId="{5935047A-08DF-4FFB-A44C-89D9259E5D4C}">
      <dgm:prSet/>
      <dgm:spPr/>
      <dgm:t>
        <a:bodyPr/>
        <a:lstStyle/>
        <a:p>
          <a:endParaRPr lang="en-US"/>
        </a:p>
      </dgm:t>
    </dgm:pt>
    <dgm:pt modelId="{D7448E93-2918-4CD3-9281-73CC0FF39A2C}" type="sibTrans" cxnId="{5935047A-08DF-4FFB-A44C-89D9259E5D4C}">
      <dgm:prSet/>
      <dgm:spPr/>
      <dgm:t>
        <a:bodyPr/>
        <a:lstStyle/>
        <a:p>
          <a:endParaRPr lang="en-US"/>
        </a:p>
      </dgm:t>
    </dgm:pt>
    <dgm:pt modelId="{1A70A739-B432-4B41-99AB-FD54663A45AC}" type="pres">
      <dgm:prSet presAssocID="{75D728F5-022D-4885-821E-6C1C1DCA70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47014F-7799-4F17-B729-1C4E343C9C43}" type="pres">
      <dgm:prSet presAssocID="{B280635C-86A5-4015-861F-295050B5F7E6}" presName="centerShape" presStyleLbl="node0" presStyleIdx="0" presStyleCnt="1"/>
      <dgm:spPr/>
    </dgm:pt>
    <dgm:pt modelId="{26C305F7-6BE5-4D66-B18E-064CF6DC01C3}" type="pres">
      <dgm:prSet presAssocID="{0CA3C080-3646-48DC-9510-A98FD3966392}" presName="parTrans" presStyleLbl="bgSibTrans2D1" presStyleIdx="0" presStyleCnt="5"/>
      <dgm:spPr/>
    </dgm:pt>
    <dgm:pt modelId="{B6B26512-2EAC-4C0A-AA61-7EDE1D72F6EF}" type="pres">
      <dgm:prSet presAssocID="{58056346-0686-4A92-86F6-389E88CF3879}" presName="node" presStyleLbl="node1" presStyleIdx="0" presStyleCnt="5">
        <dgm:presLayoutVars>
          <dgm:bulletEnabled val="1"/>
        </dgm:presLayoutVars>
      </dgm:prSet>
      <dgm:spPr/>
    </dgm:pt>
    <dgm:pt modelId="{8D0F183F-F05B-48CF-9F3D-D022947F63C7}" type="pres">
      <dgm:prSet presAssocID="{C8A6F020-EE95-4D7E-B33D-D91916E5B5DB}" presName="parTrans" presStyleLbl="bgSibTrans2D1" presStyleIdx="1" presStyleCnt="5"/>
      <dgm:spPr/>
    </dgm:pt>
    <dgm:pt modelId="{52AECC80-D23C-4A90-909B-C5FA10107CD9}" type="pres">
      <dgm:prSet presAssocID="{52D5905D-F292-46E7-AA48-1E5724B277B1}" presName="node" presStyleLbl="node1" presStyleIdx="1" presStyleCnt="5">
        <dgm:presLayoutVars>
          <dgm:bulletEnabled val="1"/>
        </dgm:presLayoutVars>
      </dgm:prSet>
      <dgm:spPr/>
    </dgm:pt>
    <dgm:pt modelId="{E47F693C-3650-45E7-985B-45D4270CF250}" type="pres">
      <dgm:prSet presAssocID="{15175188-6890-4653-851F-2ED3FF8BFAA3}" presName="parTrans" presStyleLbl="bgSibTrans2D1" presStyleIdx="2" presStyleCnt="5"/>
      <dgm:spPr/>
    </dgm:pt>
    <dgm:pt modelId="{AF48FE87-F24F-4393-8AA1-8B2A5B6EEB06}" type="pres">
      <dgm:prSet presAssocID="{1F7AF7AF-E064-4349-8783-031927FDB09D}" presName="node" presStyleLbl="node1" presStyleIdx="2" presStyleCnt="5">
        <dgm:presLayoutVars>
          <dgm:bulletEnabled val="1"/>
        </dgm:presLayoutVars>
      </dgm:prSet>
      <dgm:spPr/>
    </dgm:pt>
    <dgm:pt modelId="{525729A7-298B-41F8-973E-083F9ECE2428}" type="pres">
      <dgm:prSet presAssocID="{6A920676-1807-4952-BFD4-075B514FF536}" presName="parTrans" presStyleLbl="bgSibTrans2D1" presStyleIdx="3" presStyleCnt="5"/>
      <dgm:spPr/>
    </dgm:pt>
    <dgm:pt modelId="{FFC986E9-9278-45C7-BA31-4B79397895B6}" type="pres">
      <dgm:prSet presAssocID="{6B586E09-AF9C-4DB0-999A-83D84A2FA9F8}" presName="node" presStyleLbl="node1" presStyleIdx="3" presStyleCnt="5">
        <dgm:presLayoutVars>
          <dgm:bulletEnabled val="1"/>
        </dgm:presLayoutVars>
      </dgm:prSet>
      <dgm:spPr/>
    </dgm:pt>
    <dgm:pt modelId="{A004AFD6-DEF2-4D7E-B483-9B5A45BD8ADF}" type="pres">
      <dgm:prSet presAssocID="{99FA6B8F-8F99-4DFA-AD06-397717384121}" presName="parTrans" presStyleLbl="bgSibTrans2D1" presStyleIdx="4" presStyleCnt="5"/>
      <dgm:spPr/>
    </dgm:pt>
    <dgm:pt modelId="{6FC13642-5DC8-4883-97F7-9E9257E7FA35}" type="pres">
      <dgm:prSet presAssocID="{B1E15C2B-FB1B-41A0-B48E-94D3371A6E9F}" presName="node" presStyleLbl="node1" presStyleIdx="4" presStyleCnt="5" custRadScaleRad="100024" custRadScaleInc="1367">
        <dgm:presLayoutVars>
          <dgm:bulletEnabled val="1"/>
        </dgm:presLayoutVars>
      </dgm:prSet>
      <dgm:spPr/>
    </dgm:pt>
  </dgm:ptLst>
  <dgm:cxnLst>
    <dgm:cxn modelId="{04C9CA00-587C-403F-A5D4-0BB36B1670D9}" srcId="{B280635C-86A5-4015-861F-295050B5F7E6}" destId="{58056346-0686-4A92-86F6-389E88CF3879}" srcOrd="0" destOrd="0" parTransId="{0CA3C080-3646-48DC-9510-A98FD3966392}" sibTransId="{3BB36608-4D67-42AF-B0E6-B4994743B3F6}"/>
    <dgm:cxn modelId="{3D0D8204-1B6A-4DC7-8426-62AAE38E2718}" type="presOf" srcId="{B280635C-86A5-4015-861F-295050B5F7E6}" destId="{4947014F-7799-4F17-B729-1C4E343C9C43}" srcOrd="0" destOrd="0" presId="urn:microsoft.com/office/officeart/2005/8/layout/radial4"/>
    <dgm:cxn modelId="{49CC7710-D295-454E-BE25-7B4EE73FEAF7}" type="presOf" srcId="{75D728F5-022D-4885-821E-6C1C1DCA701A}" destId="{1A70A739-B432-4B41-99AB-FD54663A45AC}" srcOrd="0" destOrd="0" presId="urn:microsoft.com/office/officeart/2005/8/layout/radial4"/>
    <dgm:cxn modelId="{7ACAD85D-50E5-4FE0-9884-A0101E3D74D4}" srcId="{B280635C-86A5-4015-861F-295050B5F7E6}" destId="{B1E15C2B-FB1B-41A0-B48E-94D3371A6E9F}" srcOrd="4" destOrd="0" parTransId="{99FA6B8F-8F99-4DFA-AD06-397717384121}" sibTransId="{6176A326-8A40-47F6-9589-192E08297725}"/>
    <dgm:cxn modelId="{00543E42-881E-4663-AF36-6220150E7F50}" srcId="{B280635C-86A5-4015-861F-295050B5F7E6}" destId="{52D5905D-F292-46E7-AA48-1E5724B277B1}" srcOrd="1" destOrd="0" parTransId="{C8A6F020-EE95-4D7E-B33D-D91916E5B5DB}" sibTransId="{E8490840-58FE-4F54-A3FF-E1E5A1B59C1E}"/>
    <dgm:cxn modelId="{94BA6445-320A-480D-B3BA-CBA461B3EE73}" type="presOf" srcId="{0CA3C080-3646-48DC-9510-A98FD3966392}" destId="{26C305F7-6BE5-4D66-B18E-064CF6DC01C3}" srcOrd="0" destOrd="0" presId="urn:microsoft.com/office/officeart/2005/8/layout/radial4"/>
    <dgm:cxn modelId="{2F43C679-822B-416B-A927-4A043B0B7E09}" type="presOf" srcId="{58056346-0686-4A92-86F6-389E88CF3879}" destId="{B6B26512-2EAC-4C0A-AA61-7EDE1D72F6EF}" srcOrd="0" destOrd="0" presId="urn:microsoft.com/office/officeart/2005/8/layout/radial4"/>
    <dgm:cxn modelId="{5935047A-08DF-4FFB-A44C-89D9259E5D4C}" srcId="{B280635C-86A5-4015-861F-295050B5F7E6}" destId="{6B586E09-AF9C-4DB0-999A-83D84A2FA9F8}" srcOrd="3" destOrd="0" parTransId="{6A920676-1807-4952-BFD4-075B514FF536}" sibTransId="{D7448E93-2918-4CD3-9281-73CC0FF39A2C}"/>
    <dgm:cxn modelId="{94810F7A-EA66-4B26-8562-235662E4CA93}" srcId="{B280635C-86A5-4015-861F-295050B5F7E6}" destId="{1F7AF7AF-E064-4349-8783-031927FDB09D}" srcOrd="2" destOrd="0" parTransId="{15175188-6890-4653-851F-2ED3FF8BFAA3}" sibTransId="{C358C375-A43C-4541-B90E-73FC54F396F9}"/>
    <dgm:cxn modelId="{8822047E-1FD4-4023-B8AD-EEF988AB6ADF}" type="presOf" srcId="{C8A6F020-EE95-4D7E-B33D-D91916E5B5DB}" destId="{8D0F183F-F05B-48CF-9F3D-D022947F63C7}" srcOrd="0" destOrd="0" presId="urn:microsoft.com/office/officeart/2005/8/layout/radial4"/>
    <dgm:cxn modelId="{25599F83-DC7F-4AFA-A4B8-50239FF78E15}" type="presOf" srcId="{1F7AF7AF-E064-4349-8783-031927FDB09D}" destId="{AF48FE87-F24F-4393-8AA1-8B2A5B6EEB06}" srcOrd="0" destOrd="0" presId="urn:microsoft.com/office/officeart/2005/8/layout/radial4"/>
    <dgm:cxn modelId="{936DD685-8D7C-4468-B211-53CEBD3021D1}" type="presOf" srcId="{15175188-6890-4653-851F-2ED3FF8BFAA3}" destId="{E47F693C-3650-45E7-985B-45D4270CF250}" srcOrd="0" destOrd="0" presId="urn:microsoft.com/office/officeart/2005/8/layout/radial4"/>
    <dgm:cxn modelId="{26A5EA86-09ED-47A3-94F9-A4614BACA381}" srcId="{75D728F5-022D-4885-821E-6C1C1DCA701A}" destId="{B280635C-86A5-4015-861F-295050B5F7E6}" srcOrd="0" destOrd="0" parTransId="{6C933F4C-F2D2-447B-9EE4-79938EE4CC0E}" sibTransId="{FFA63CB8-BB4C-4360-ADAB-A59D3C0A58AD}"/>
    <dgm:cxn modelId="{7F5EFF9A-BF20-4C26-8C24-C89760A9BF9C}" type="presOf" srcId="{6B586E09-AF9C-4DB0-999A-83D84A2FA9F8}" destId="{FFC986E9-9278-45C7-BA31-4B79397895B6}" srcOrd="0" destOrd="0" presId="urn:microsoft.com/office/officeart/2005/8/layout/radial4"/>
    <dgm:cxn modelId="{30A4A8C6-57DB-4903-9161-295CD4DB07F3}" type="presOf" srcId="{6A920676-1807-4952-BFD4-075B514FF536}" destId="{525729A7-298B-41F8-973E-083F9ECE2428}" srcOrd="0" destOrd="0" presId="urn:microsoft.com/office/officeart/2005/8/layout/radial4"/>
    <dgm:cxn modelId="{7E823FD3-50E0-43AF-BB78-561A3F9CAF34}" type="presOf" srcId="{52D5905D-F292-46E7-AA48-1E5724B277B1}" destId="{52AECC80-D23C-4A90-909B-C5FA10107CD9}" srcOrd="0" destOrd="0" presId="urn:microsoft.com/office/officeart/2005/8/layout/radial4"/>
    <dgm:cxn modelId="{4F66C0E1-2162-4322-852F-B84E9E9E96E8}" type="presOf" srcId="{B1E15C2B-FB1B-41A0-B48E-94D3371A6E9F}" destId="{6FC13642-5DC8-4883-97F7-9E9257E7FA35}" srcOrd="0" destOrd="0" presId="urn:microsoft.com/office/officeart/2005/8/layout/radial4"/>
    <dgm:cxn modelId="{BDCC07E5-37B6-4265-88C3-169BCF0BF68F}" type="presOf" srcId="{99FA6B8F-8F99-4DFA-AD06-397717384121}" destId="{A004AFD6-DEF2-4D7E-B483-9B5A45BD8ADF}" srcOrd="0" destOrd="0" presId="urn:microsoft.com/office/officeart/2005/8/layout/radial4"/>
    <dgm:cxn modelId="{C0E1ED56-15DC-4CB6-9F0E-4CFDC8BD3A31}" type="presParOf" srcId="{1A70A739-B432-4B41-99AB-FD54663A45AC}" destId="{4947014F-7799-4F17-B729-1C4E343C9C43}" srcOrd="0" destOrd="0" presId="urn:microsoft.com/office/officeart/2005/8/layout/radial4"/>
    <dgm:cxn modelId="{863DFB71-ED9A-47C5-B8A9-4D441B1717C1}" type="presParOf" srcId="{1A70A739-B432-4B41-99AB-FD54663A45AC}" destId="{26C305F7-6BE5-4D66-B18E-064CF6DC01C3}" srcOrd="1" destOrd="0" presId="urn:microsoft.com/office/officeart/2005/8/layout/radial4"/>
    <dgm:cxn modelId="{D169B018-1AE5-4819-ADA6-6EE6355D1E3B}" type="presParOf" srcId="{1A70A739-B432-4B41-99AB-FD54663A45AC}" destId="{B6B26512-2EAC-4C0A-AA61-7EDE1D72F6EF}" srcOrd="2" destOrd="0" presId="urn:microsoft.com/office/officeart/2005/8/layout/radial4"/>
    <dgm:cxn modelId="{97912823-C2FB-4E9C-B5F1-C59BDEAC9697}" type="presParOf" srcId="{1A70A739-B432-4B41-99AB-FD54663A45AC}" destId="{8D0F183F-F05B-48CF-9F3D-D022947F63C7}" srcOrd="3" destOrd="0" presId="urn:microsoft.com/office/officeart/2005/8/layout/radial4"/>
    <dgm:cxn modelId="{3D4E7A49-4962-46F9-A58D-4E0FEED67B31}" type="presParOf" srcId="{1A70A739-B432-4B41-99AB-FD54663A45AC}" destId="{52AECC80-D23C-4A90-909B-C5FA10107CD9}" srcOrd="4" destOrd="0" presId="urn:microsoft.com/office/officeart/2005/8/layout/radial4"/>
    <dgm:cxn modelId="{CDB716A4-A1A0-44FF-9E46-B8F443F0638C}" type="presParOf" srcId="{1A70A739-B432-4B41-99AB-FD54663A45AC}" destId="{E47F693C-3650-45E7-985B-45D4270CF250}" srcOrd="5" destOrd="0" presId="urn:microsoft.com/office/officeart/2005/8/layout/radial4"/>
    <dgm:cxn modelId="{1B918110-4843-474D-A144-79D23A33EBC2}" type="presParOf" srcId="{1A70A739-B432-4B41-99AB-FD54663A45AC}" destId="{AF48FE87-F24F-4393-8AA1-8B2A5B6EEB06}" srcOrd="6" destOrd="0" presId="urn:microsoft.com/office/officeart/2005/8/layout/radial4"/>
    <dgm:cxn modelId="{27539C04-411D-4BBE-B73F-BA4146B86B24}" type="presParOf" srcId="{1A70A739-B432-4B41-99AB-FD54663A45AC}" destId="{525729A7-298B-41F8-973E-083F9ECE2428}" srcOrd="7" destOrd="0" presId="urn:microsoft.com/office/officeart/2005/8/layout/radial4"/>
    <dgm:cxn modelId="{9E8D5EA0-D37F-443E-9B97-F4CAE7425D36}" type="presParOf" srcId="{1A70A739-B432-4B41-99AB-FD54663A45AC}" destId="{FFC986E9-9278-45C7-BA31-4B79397895B6}" srcOrd="8" destOrd="0" presId="urn:microsoft.com/office/officeart/2005/8/layout/radial4"/>
    <dgm:cxn modelId="{640FC664-E212-4F42-83EA-FC1FED20046D}" type="presParOf" srcId="{1A70A739-B432-4B41-99AB-FD54663A45AC}" destId="{A004AFD6-DEF2-4D7E-B483-9B5A45BD8ADF}" srcOrd="9" destOrd="0" presId="urn:microsoft.com/office/officeart/2005/8/layout/radial4"/>
    <dgm:cxn modelId="{CC9051B7-4F63-4BD5-866E-981A5F9AF241}" type="presParOf" srcId="{1A70A739-B432-4B41-99AB-FD54663A45AC}" destId="{6FC13642-5DC8-4883-97F7-9E9257E7FA3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6B85C5-2348-4D68-B902-79F1C3611F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6CCCD98-EECB-4F05-BAD5-E6FF5A926051}">
      <dgm:prSet phldrT="[Text]"/>
      <dgm:spPr/>
      <dgm:t>
        <a:bodyPr/>
        <a:lstStyle/>
        <a:p>
          <a:r>
            <a:rPr lang="en-US" dirty="0"/>
            <a:t>NMED selects proposed remedy(</a:t>
          </a:r>
          <a:r>
            <a:rPr lang="en-US" dirty="0" err="1"/>
            <a:t>ies</a:t>
          </a:r>
          <a:r>
            <a:rPr lang="en-US" dirty="0"/>
            <a:t>) and/or proposes different remedy</a:t>
          </a:r>
        </a:p>
      </dgm:t>
    </dgm:pt>
    <dgm:pt modelId="{236901F5-5E14-4C2B-AC05-C14BF597E595}" type="parTrans" cxnId="{86167870-AC8F-4CCE-8C4B-74F3ECE3C3DA}">
      <dgm:prSet/>
      <dgm:spPr/>
      <dgm:t>
        <a:bodyPr/>
        <a:lstStyle/>
        <a:p>
          <a:endParaRPr lang="en-US"/>
        </a:p>
      </dgm:t>
    </dgm:pt>
    <dgm:pt modelId="{E1C4507D-B333-47C7-B8E7-0EE989B99F69}" type="sibTrans" cxnId="{86167870-AC8F-4CCE-8C4B-74F3ECE3C3DA}">
      <dgm:prSet/>
      <dgm:spPr/>
      <dgm:t>
        <a:bodyPr/>
        <a:lstStyle/>
        <a:p>
          <a:endParaRPr lang="en-US"/>
        </a:p>
      </dgm:t>
    </dgm:pt>
    <dgm:pt modelId="{BDCD3E36-BBF4-4714-A058-42FEACD965F0}" type="pres">
      <dgm:prSet presAssocID="{776B85C5-2348-4D68-B902-79F1C3611F74}" presName="Name0" presStyleCnt="0">
        <dgm:presLayoutVars>
          <dgm:dir/>
          <dgm:animLvl val="lvl"/>
          <dgm:resizeHandles val="exact"/>
        </dgm:presLayoutVars>
      </dgm:prSet>
      <dgm:spPr/>
    </dgm:pt>
    <dgm:pt modelId="{C9F3084D-BB07-4AF4-8E5F-A2A0105FC249}" type="pres">
      <dgm:prSet presAssocID="{776B85C5-2348-4D68-B902-79F1C3611F74}" presName="dummy" presStyleCnt="0"/>
      <dgm:spPr/>
    </dgm:pt>
    <dgm:pt modelId="{C8BF2FEC-D1EC-4FFC-8EC2-AF7DB54E4734}" type="pres">
      <dgm:prSet presAssocID="{776B85C5-2348-4D68-B902-79F1C3611F74}" presName="linH" presStyleCnt="0"/>
      <dgm:spPr/>
    </dgm:pt>
    <dgm:pt modelId="{165A3AFC-D8A5-4D4B-8212-907CA352AF69}" type="pres">
      <dgm:prSet presAssocID="{776B85C5-2348-4D68-B902-79F1C3611F74}" presName="padding1" presStyleCnt="0"/>
      <dgm:spPr/>
    </dgm:pt>
    <dgm:pt modelId="{F8DD896D-E03B-4BF9-9A02-7B5C72A6F6C2}" type="pres">
      <dgm:prSet presAssocID="{C6CCCD98-EECB-4F05-BAD5-E6FF5A926051}" presName="linV" presStyleCnt="0"/>
      <dgm:spPr/>
    </dgm:pt>
    <dgm:pt modelId="{B10CE2AD-948C-4CEE-8BD6-CBD987911985}" type="pres">
      <dgm:prSet presAssocID="{C6CCCD98-EECB-4F05-BAD5-E6FF5A926051}" presName="spVertical1" presStyleCnt="0"/>
      <dgm:spPr/>
    </dgm:pt>
    <dgm:pt modelId="{58A3A209-2915-4187-BCD9-DBFD557B9A67}" type="pres">
      <dgm:prSet presAssocID="{C6CCCD98-EECB-4F05-BAD5-E6FF5A926051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26AC6EE-0F70-4416-AFF3-C1CF67F15570}" type="pres">
      <dgm:prSet presAssocID="{C6CCCD98-EECB-4F05-BAD5-E6FF5A926051}" presName="spVertical2" presStyleCnt="0"/>
      <dgm:spPr/>
    </dgm:pt>
    <dgm:pt modelId="{D4152216-3D13-42E3-B2BC-FE11066137D1}" type="pres">
      <dgm:prSet presAssocID="{C6CCCD98-EECB-4F05-BAD5-E6FF5A926051}" presName="spVertical3" presStyleCnt="0"/>
      <dgm:spPr/>
    </dgm:pt>
    <dgm:pt modelId="{C511F118-EADE-44B4-BA19-917857823F8A}" type="pres">
      <dgm:prSet presAssocID="{776B85C5-2348-4D68-B902-79F1C3611F74}" presName="padding2" presStyleCnt="0"/>
      <dgm:spPr/>
    </dgm:pt>
    <dgm:pt modelId="{7991B431-6EC7-48A7-8813-8C3FF5153939}" type="pres">
      <dgm:prSet presAssocID="{776B85C5-2348-4D68-B902-79F1C3611F74}" presName="negArrow" presStyleCnt="0"/>
      <dgm:spPr/>
    </dgm:pt>
    <dgm:pt modelId="{841C862F-4201-418A-993B-D5FFC86325C6}" type="pres">
      <dgm:prSet presAssocID="{776B85C5-2348-4D68-B902-79F1C3611F74}" presName="backgroundArrow" presStyleLbl="node1" presStyleIdx="0" presStyleCnt="1" custLinFactNeighborY="1493"/>
      <dgm:spPr/>
    </dgm:pt>
  </dgm:ptLst>
  <dgm:cxnLst>
    <dgm:cxn modelId="{39961F47-ADC3-4062-B753-77D61F7719F2}" type="presOf" srcId="{C6CCCD98-EECB-4F05-BAD5-E6FF5A926051}" destId="{58A3A209-2915-4187-BCD9-DBFD557B9A67}" srcOrd="0" destOrd="0" presId="urn:microsoft.com/office/officeart/2005/8/layout/hProcess3"/>
    <dgm:cxn modelId="{86167870-AC8F-4CCE-8C4B-74F3ECE3C3DA}" srcId="{776B85C5-2348-4D68-B902-79F1C3611F74}" destId="{C6CCCD98-EECB-4F05-BAD5-E6FF5A926051}" srcOrd="0" destOrd="0" parTransId="{236901F5-5E14-4C2B-AC05-C14BF597E595}" sibTransId="{E1C4507D-B333-47C7-B8E7-0EE989B99F69}"/>
    <dgm:cxn modelId="{3C1F02D7-8988-4B64-9C5D-0D957EEB00A0}" type="presOf" srcId="{776B85C5-2348-4D68-B902-79F1C3611F74}" destId="{BDCD3E36-BBF4-4714-A058-42FEACD965F0}" srcOrd="0" destOrd="0" presId="urn:microsoft.com/office/officeart/2005/8/layout/hProcess3"/>
    <dgm:cxn modelId="{AC802943-4663-46AD-92E8-05316C6078D7}" type="presParOf" srcId="{BDCD3E36-BBF4-4714-A058-42FEACD965F0}" destId="{C9F3084D-BB07-4AF4-8E5F-A2A0105FC249}" srcOrd="0" destOrd="0" presId="urn:microsoft.com/office/officeart/2005/8/layout/hProcess3"/>
    <dgm:cxn modelId="{FF9C6AAF-FCF5-46A1-A8DA-70959E3C87BD}" type="presParOf" srcId="{BDCD3E36-BBF4-4714-A058-42FEACD965F0}" destId="{C8BF2FEC-D1EC-4FFC-8EC2-AF7DB54E4734}" srcOrd="1" destOrd="0" presId="urn:microsoft.com/office/officeart/2005/8/layout/hProcess3"/>
    <dgm:cxn modelId="{BCD7D21C-5FAD-41DE-9B17-FE46B73EE3B7}" type="presParOf" srcId="{C8BF2FEC-D1EC-4FFC-8EC2-AF7DB54E4734}" destId="{165A3AFC-D8A5-4D4B-8212-907CA352AF69}" srcOrd="0" destOrd="0" presId="urn:microsoft.com/office/officeart/2005/8/layout/hProcess3"/>
    <dgm:cxn modelId="{753DAC75-C2C5-49A7-B2D7-FCFB88D1391C}" type="presParOf" srcId="{C8BF2FEC-D1EC-4FFC-8EC2-AF7DB54E4734}" destId="{F8DD896D-E03B-4BF9-9A02-7B5C72A6F6C2}" srcOrd="1" destOrd="0" presId="urn:microsoft.com/office/officeart/2005/8/layout/hProcess3"/>
    <dgm:cxn modelId="{B2B06167-5CA2-4438-AA8A-8B783DB56604}" type="presParOf" srcId="{F8DD896D-E03B-4BF9-9A02-7B5C72A6F6C2}" destId="{B10CE2AD-948C-4CEE-8BD6-CBD987911985}" srcOrd="0" destOrd="0" presId="urn:microsoft.com/office/officeart/2005/8/layout/hProcess3"/>
    <dgm:cxn modelId="{DE42DA33-DC5F-419A-8F34-CD1DFC24DC59}" type="presParOf" srcId="{F8DD896D-E03B-4BF9-9A02-7B5C72A6F6C2}" destId="{58A3A209-2915-4187-BCD9-DBFD557B9A67}" srcOrd="1" destOrd="0" presId="urn:microsoft.com/office/officeart/2005/8/layout/hProcess3"/>
    <dgm:cxn modelId="{1E77CA95-26C8-4DBA-99B7-2B0B8527D91D}" type="presParOf" srcId="{F8DD896D-E03B-4BF9-9A02-7B5C72A6F6C2}" destId="{326AC6EE-0F70-4416-AFF3-C1CF67F15570}" srcOrd="2" destOrd="0" presId="urn:microsoft.com/office/officeart/2005/8/layout/hProcess3"/>
    <dgm:cxn modelId="{DB66A5DF-4C8F-4098-A966-E603D986B1DE}" type="presParOf" srcId="{F8DD896D-E03B-4BF9-9A02-7B5C72A6F6C2}" destId="{D4152216-3D13-42E3-B2BC-FE11066137D1}" srcOrd="3" destOrd="0" presId="urn:microsoft.com/office/officeart/2005/8/layout/hProcess3"/>
    <dgm:cxn modelId="{352B9103-5290-476F-95D9-960A687E11AC}" type="presParOf" srcId="{C8BF2FEC-D1EC-4FFC-8EC2-AF7DB54E4734}" destId="{C511F118-EADE-44B4-BA19-917857823F8A}" srcOrd="2" destOrd="0" presId="urn:microsoft.com/office/officeart/2005/8/layout/hProcess3"/>
    <dgm:cxn modelId="{B66E5E63-0F5E-48EB-8853-61B82E372ED3}" type="presParOf" srcId="{C8BF2FEC-D1EC-4FFC-8EC2-AF7DB54E4734}" destId="{7991B431-6EC7-48A7-8813-8C3FF5153939}" srcOrd="3" destOrd="0" presId="urn:microsoft.com/office/officeart/2005/8/layout/hProcess3"/>
    <dgm:cxn modelId="{30237A60-8EA2-4A10-9150-942D52D672F3}" type="presParOf" srcId="{C8BF2FEC-D1EC-4FFC-8EC2-AF7DB54E4734}" destId="{841C862F-4201-418A-993B-D5FFC86325C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A7A574-4D25-4224-A8C3-71108880752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512048D-C725-4630-87D5-AA566FF560A0}">
      <dgm:prSet phldrT="[Text]" custT="1"/>
      <dgm:spPr/>
      <dgm:t>
        <a:bodyPr/>
        <a:lstStyle/>
        <a:p>
          <a:r>
            <a:rPr lang="en-US" sz="2800" dirty="0"/>
            <a:t>NEXT: Corrective Measures Implementation Plan</a:t>
          </a:r>
        </a:p>
      </dgm:t>
    </dgm:pt>
    <dgm:pt modelId="{6DA55E27-6698-4123-8D46-2E4479A9BE31}" type="parTrans" cxnId="{84BE4AB9-6C65-4A58-A199-D07C7CF524BB}">
      <dgm:prSet/>
      <dgm:spPr/>
      <dgm:t>
        <a:bodyPr/>
        <a:lstStyle/>
        <a:p>
          <a:endParaRPr lang="en-US"/>
        </a:p>
      </dgm:t>
    </dgm:pt>
    <dgm:pt modelId="{41E30FBD-AB5A-4EB5-A640-7D4923EBE2D6}" type="sibTrans" cxnId="{84BE4AB9-6C65-4A58-A199-D07C7CF524BB}">
      <dgm:prSet/>
      <dgm:spPr/>
      <dgm:t>
        <a:bodyPr/>
        <a:lstStyle/>
        <a:p>
          <a:endParaRPr lang="en-US"/>
        </a:p>
      </dgm:t>
    </dgm:pt>
    <dgm:pt modelId="{948D7622-2BFD-4F60-8151-B70478790CB2}" type="pres">
      <dgm:prSet presAssocID="{3AA7A574-4D25-4224-A8C3-71108880752B}" presName="Name0" presStyleCnt="0">
        <dgm:presLayoutVars>
          <dgm:dir/>
          <dgm:animLvl val="lvl"/>
          <dgm:resizeHandles val="exact"/>
        </dgm:presLayoutVars>
      </dgm:prSet>
      <dgm:spPr/>
    </dgm:pt>
    <dgm:pt modelId="{24901413-8C07-4809-9484-EEBD68796918}" type="pres">
      <dgm:prSet presAssocID="{3AA7A574-4D25-4224-A8C3-71108880752B}" presName="dummy" presStyleCnt="0"/>
      <dgm:spPr/>
    </dgm:pt>
    <dgm:pt modelId="{C94BB032-3B14-4E3D-A2E4-1D43A02E1433}" type="pres">
      <dgm:prSet presAssocID="{3AA7A574-4D25-4224-A8C3-71108880752B}" presName="linH" presStyleCnt="0"/>
      <dgm:spPr/>
    </dgm:pt>
    <dgm:pt modelId="{073C7571-2D2A-44A5-A1FC-5715D1537491}" type="pres">
      <dgm:prSet presAssocID="{3AA7A574-4D25-4224-A8C3-71108880752B}" presName="padding1" presStyleCnt="0"/>
      <dgm:spPr/>
    </dgm:pt>
    <dgm:pt modelId="{6A46C00B-1B37-4984-8E84-15FF4D661B23}" type="pres">
      <dgm:prSet presAssocID="{E512048D-C725-4630-87D5-AA566FF560A0}" presName="linV" presStyleCnt="0"/>
      <dgm:spPr/>
    </dgm:pt>
    <dgm:pt modelId="{5FE76282-A0AF-4855-A417-C0DB52998303}" type="pres">
      <dgm:prSet presAssocID="{E512048D-C725-4630-87D5-AA566FF560A0}" presName="spVertical1" presStyleCnt="0"/>
      <dgm:spPr/>
    </dgm:pt>
    <dgm:pt modelId="{8B64500F-7F14-4A76-B18B-F582641A6999}" type="pres">
      <dgm:prSet presAssocID="{E512048D-C725-4630-87D5-AA566FF560A0}" presName="parTx" presStyleLbl="revTx" presStyleIdx="0" presStyleCnt="1" custScaleX="130271">
        <dgm:presLayoutVars>
          <dgm:chMax val="0"/>
          <dgm:chPref val="0"/>
          <dgm:bulletEnabled val="1"/>
        </dgm:presLayoutVars>
      </dgm:prSet>
      <dgm:spPr/>
    </dgm:pt>
    <dgm:pt modelId="{6E0B59A9-110E-45B5-B1E0-BED993A49F08}" type="pres">
      <dgm:prSet presAssocID="{E512048D-C725-4630-87D5-AA566FF560A0}" presName="spVertical2" presStyleCnt="0"/>
      <dgm:spPr/>
    </dgm:pt>
    <dgm:pt modelId="{7B1A8757-1CBA-4A6C-ABBE-F7E57D4397BA}" type="pres">
      <dgm:prSet presAssocID="{E512048D-C725-4630-87D5-AA566FF560A0}" presName="spVertical3" presStyleCnt="0"/>
      <dgm:spPr/>
    </dgm:pt>
    <dgm:pt modelId="{7BE9EDC4-38D2-4FB7-885E-98089B5CC6EF}" type="pres">
      <dgm:prSet presAssocID="{3AA7A574-4D25-4224-A8C3-71108880752B}" presName="padding2" presStyleCnt="0"/>
      <dgm:spPr/>
    </dgm:pt>
    <dgm:pt modelId="{C5F1F2E4-0909-4CD8-A22E-6FD9749B4181}" type="pres">
      <dgm:prSet presAssocID="{3AA7A574-4D25-4224-A8C3-71108880752B}" presName="negArrow" presStyleCnt="0"/>
      <dgm:spPr/>
    </dgm:pt>
    <dgm:pt modelId="{614BB3BA-47B6-42F5-9E69-EE90DF81EE22}" type="pres">
      <dgm:prSet presAssocID="{3AA7A574-4D25-4224-A8C3-71108880752B}" presName="backgroundArrow" presStyleLbl="node1" presStyleIdx="0" presStyleCnt="1" custLinFactNeighborX="-257" custLinFactNeighborY="931"/>
      <dgm:spPr/>
    </dgm:pt>
  </dgm:ptLst>
  <dgm:cxnLst>
    <dgm:cxn modelId="{3F860096-57BE-4D46-8FBA-660C29479B9E}" type="presOf" srcId="{E512048D-C725-4630-87D5-AA566FF560A0}" destId="{8B64500F-7F14-4A76-B18B-F582641A6999}" srcOrd="0" destOrd="0" presId="urn:microsoft.com/office/officeart/2005/8/layout/hProcess3"/>
    <dgm:cxn modelId="{A5BB24B5-7C67-4869-A882-3E0BE9EDBFCE}" type="presOf" srcId="{3AA7A574-4D25-4224-A8C3-71108880752B}" destId="{948D7622-2BFD-4F60-8151-B70478790CB2}" srcOrd="0" destOrd="0" presId="urn:microsoft.com/office/officeart/2005/8/layout/hProcess3"/>
    <dgm:cxn modelId="{84BE4AB9-6C65-4A58-A199-D07C7CF524BB}" srcId="{3AA7A574-4D25-4224-A8C3-71108880752B}" destId="{E512048D-C725-4630-87D5-AA566FF560A0}" srcOrd="0" destOrd="0" parTransId="{6DA55E27-6698-4123-8D46-2E4479A9BE31}" sibTransId="{41E30FBD-AB5A-4EB5-A640-7D4923EBE2D6}"/>
    <dgm:cxn modelId="{3AC297D4-1D21-4C10-95EC-B1DEA73A5669}" type="presParOf" srcId="{948D7622-2BFD-4F60-8151-B70478790CB2}" destId="{24901413-8C07-4809-9484-EEBD68796918}" srcOrd="0" destOrd="0" presId="urn:microsoft.com/office/officeart/2005/8/layout/hProcess3"/>
    <dgm:cxn modelId="{C449C5EC-3BB1-4729-A850-37AE427EF7B0}" type="presParOf" srcId="{948D7622-2BFD-4F60-8151-B70478790CB2}" destId="{C94BB032-3B14-4E3D-A2E4-1D43A02E1433}" srcOrd="1" destOrd="0" presId="urn:microsoft.com/office/officeart/2005/8/layout/hProcess3"/>
    <dgm:cxn modelId="{F6B5CD49-5BCB-4DCA-948A-33DEA923AC60}" type="presParOf" srcId="{C94BB032-3B14-4E3D-A2E4-1D43A02E1433}" destId="{073C7571-2D2A-44A5-A1FC-5715D1537491}" srcOrd="0" destOrd="0" presId="urn:microsoft.com/office/officeart/2005/8/layout/hProcess3"/>
    <dgm:cxn modelId="{E086C576-EA28-4768-9703-1404841D0B80}" type="presParOf" srcId="{C94BB032-3B14-4E3D-A2E4-1D43A02E1433}" destId="{6A46C00B-1B37-4984-8E84-15FF4D661B23}" srcOrd="1" destOrd="0" presId="urn:microsoft.com/office/officeart/2005/8/layout/hProcess3"/>
    <dgm:cxn modelId="{76BF5500-10A8-4962-BE26-16EFB5C51E59}" type="presParOf" srcId="{6A46C00B-1B37-4984-8E84-15FF4D661B23}" destId="{5FE76282-A0AF-4855-A417-C0DB52998303}" srcOrd="0" destOrd="0" presId="urn:microsoft.com/office/officeart/2005/8/layout/hProcess3"/>
    <dgm:cxn modelId="{E8CD5E50-1C3A-4B19-8DAE-8CD31761493E}" type="presParOf" srcId="{6A46C00B-1B37-4984-8E84-15FF4D661B23}" destId="{8B64500F-7F14-4A76-B18B-F582641A6999}" srcOrd="1" destOrd="0" presId="urn:microsoft.com/office/officeart/2005/8/layout/hProcess3"/>
    <dgm:cxn modelId="{BE46B6BC-FF21-4C05-AB94-B1F2D4F18438}" type="presParOf" srcId="{6A46C00B-1B37-4984-8E84-15FF4D661B23}" destId="{6E0B59A9-110E-45B5-B1E0-BED993A49F08}" srcOrd="2" destOrd="0" presId="urn:microsoft.com/office/officeart/2005/8/layout/hProcess3"/>
    <dgm:cxn modelId="{B3D8B4EA-BA9E-4242-8AE1-A68EE72B8FA2}" type="presParOf" srcId="{6A46C00B-1B37-4984-8E84-15FF4D661B23}" destId="{7B1A8757-1CBA-4A6C-ABBE-F7E57D4397BA}" srcOrd="3" destOrd="0" presId="urn:microsoft.com/office/officeart/2005/8/layout/hProcess3"/>
    <dgm:cxn modelId="{33B893CF-478B-4C27-A263-71F43F26583A}" type="presParOf" srcId="{C94BB032-3B14-4E3D-A2E4-1D43A02E1433}" destId="{7BE9EDC4-38D2-4FB7-885E-98089B5CC6EF}" srcOrd="2" destOrd="0" presId="urn:microsoft.com/office/officeart/2005/8/layout/hProcess3"/>
    <dgm:cxn modelId="{C4D73E2E-A25C-4537-970D-2B7FA5033D72}" type="presParOf" srcId="{C94BB032-3B14-4E3D-A2E4-1D43A02E1433}" destId="{C5F1F2E4-0909-4CD8-A22E-6FD9749B4181}" srcOrd="3" destOrd="0" presId="urn:microsoft.com/office/officeart/2005/8/layout/hProcess3"/>
    <dgm:cxn modelId="{6C9C4CD0-7DE3-4B15-AE08-A89964711B27}" type="presParOf" srcId="{C94BB032-3B14-4E3D-A2E4-1D43A02E1433}" destId="{614BB3BA-47B6-42F5-9E69-EE90DF81EE2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4CB423-D2F6-421A-9592-4A83F5BA85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E6ADC7-B759-4C3F-A8E3-A07FE70EBFE0}">
      <dgm:prSet phldrT="[Text]"/>
      <dgm:spPr/>
      <dgm:t>
        <a:bodyPr/>
        <a:lstStyle/>
        <a:p>
          <a:r>
            <a:rPr lang="en-US" b="1" dirty="0"/>
            <a:t>Workplan</a:t>
          </a:r>
        </a:p>
        <a:p>
          <a:r>
            <a:rPr lang="en-US" b="1" dirty="0"/>
            <a:t>(Construction </a:t>
          </a:r>
          <a:r>
            <a:rPr lang="en-US" b="1" u="none" dirty="0"/>
            <a:t>timeline</a:t>
          </a:r>
          <a:r>
            <a:rPr lang="en-US" b="1" dirty="0"/>
            <a:t>)</a:t>
          </a:r>
        </a:p>
      </dgm:t>
    </dgm:pt>
    <dgm:pt modelId="{A567BF69-CA92-4E68-B552-A56B37C6FA49}" type="parTrans" cxnId="{AEC4BD11-D907-4F40-BB37-959ACC54444D}">
      <dgm:prSet/>
      <dgm:spPr/>
      <dgm:t>
        <a:bodyPr/>
        <a:lstStyle/>
        <a:p>
          <a:endParaRPr lang="en-US"/>
        </a:p>
      </dgm:t>
    </dgm:pt>
    <dgm:pt modelId="{8B17E9CF-8A67-41A1-972A-B4AD76CF395D}" type="sibTrans" cxnId="{AEC4BD11-D907-4F40-BB37-959ACC54444D}">
      <dgm:prSet/>
      <dgm:spPr/>
      <dgm:t>
        <a:bodyPr/>
        <a:lstStyle/>
        <a:p>
          <a:endParaRPr lang="en-US"/>
        </a:p>
      </dgm:t>
    </dgm:pt>
    <dgm:pt modelId="{18AE551E-EAEA-4408-9660-802063E42079}">
      <dgm:prSet phldrT="[Text]"/>
      <dgm:spPr/>
      <dgm:t>
        <a:bodyPr/>
        <a:lstStyle/>
        <a:p>
          <a:r>
            <a:rPr lang="en-US" b="1" dirty="0"/>
            <a:t>Implementation &amp; Monitoring</a:t>
          </a:r>
        </a:p>
      </dgm:t>
    </dgm:pt>
    <dgm:pt modelId="{24E1A093-7E4B-46E8-9EA5-A360D786C8CE}" type="parTrans" cxnId="{4219A836-CAEA-43D4-BDCC-B40960AC8173}">
      <dgm:prSet/>
      <dgm:spPr/>
      <dgm:t>
        <a:bodyPr/>
        <a:lstStyle/>
        <a:p>
          <a:endParaRPr lang="en-US"/>
        </a:p>
      </dgm:t>
    </dgm:pt>
    <dgm:pt modelId="{575A16FB-CD96-4492-A7D0-6F56DC35E8B3}" type="sibTrans" cxnId="{4219A836-CAEA-43D4-BDCC-B40960AC8173}">
      <dgm:prSet/>
      <dgm:spPr/>
      <dgm:t>
        <a:bodyPr/>
        <a:lstStyle/>
        <a:p>
          <a:endParaRPr lang="en-US"/>
        </a:p>
      </dgm:t>
    </dgm:pt>
    <dgm:pt modelId="{0BF8A0F4-0CBD-4B87-B53A-DD9DC1E2F65A}">
      <dgm:prSet phldrT="[Text]"/>
      <dgm:spPr/>
      <dgm:t>
        <a:bodyPr/>
        <a:lstStyle/>
        <a:p>
          <a:r>
            <a:rPr lang="en-US" b="1" dirty="0"/>
            <a:t>Progress Reports Summarizing Results &amp; Effectiveness</a:t>
          </a:r>
        </a:p>
        <a:p>
          <a:r>
            <a:rPr lang="en-US" b="1" dirty="0"/>
            <a:t>(Concentration/Mobility)</a:t>
          </a:r>
        </a:p>
      </dgm:t>
    </dgm:pt>
    <dgm:pt modelId="{B6C253EB-BADB-4735-B9D0-DE1BAB5FCC1F}" type="parTrans" cxnId="{0B91566A-708F-4AB0-974A-9E98FBC150DC}">
      <dgm:prSet/>
      <dgm:spPr/>
      <dgm:t>
        <a:bodyPr/>
        <a:lstStyle/>
        <a:p>
          <a:endParaRPr lang="en-US"/>
        </a:p>
      </dgm:t>
    </dgm:pt>
    <dgm:pt modelId="{D88F9373-6459-4FA4-92A4-2A0372D2539E}" type="sibTrans" cxnId="{0B91566A-708F-4AB0-974A-9E98FBC150DC}">
      <dgm:prSet/>
      <dgm:spPr/>
      <dgm:t>
        <a:bodyPr/>
        <a:lstStyle/>
        <a:p>
          <a:endParaRPr lang="en-US"/>
        </a:p>
      </dgm:t>
    </dgm:pt>
    <dgm:pt modelId="{E8B44B1F-1115-4C69-9D71-8956BDF47B63}" type="pres">
      <dgm:prSet presAssocID="{AF4CB423-D2F6-421A-9592-4A83F5BA8578}" presName="CompostProcess" presStyleCnt="0">
        <dgm:presLayoutVars>
          <dgm:dir/>
          <dgm:resizeHandles val="exact"/>
        </dgm:presLayoutVars>
      </dgm:prSet>
      <dgm:spPr/>
    </dgm:pt>
    <dgm:pt modelId="{B80A384F-5184-4440-8015-8714E016F740}" type="pres">
      <dgm:prSet presAssocID="{AF4CB423-D2F6-421A-9592-4A83F5BA8578}" presName="arrow" presStyleLbl="bgShp" presStyleIdx="0" presStyleCnt="1"/>
      <dgm:spPr/>
    </dgm:pt>
    <dgm:pt modelId="{93E0A733-2D54-4C77-8821-39FE987C8BC8}" type="pres">
      <dgm:prSet presAssocID="{AF4CB423-D2F6-421A-9592-4A83F5BA8578}" presName="linearProcess" presStyleCnt="0"/>
      <dgm:spPr/>
    </dgm:pt>
    <dgm:pt modelId="{8C861DF1-2979-4603-8A8D-AD8CB27AD35D}" type="pres">
      <dgm:prSet presAssocID="{6DE6ADC7-B759-4C3F-A8E3-A07FE70EBFE0}" presName="textNode" presStyleLbl="node1" presStyleIdx="0" presStyleCnt="3">
        <dgm:presLayoutVars>
          <dgm:bulletEnabled val="1"/>
        </dgm:presLayoutVars>
      </dgm:prSet>
      <dgm:spPr/>
    </dgm:pt>
    <dgm:pt modelId="{A6ABED37-7E4A-4F71-9B8E-E8879A5FA422}" type="pres">
      <dgm:prSet presAssocID="{8B17E9CF-8A67-41A1-972A-B4AD76CF395D}" presName="sibTrans" presStyleCnt="0"/>
      <dgm:spPr/>
    </dgm:pt>
    <dgm:pt modelId="{D57F6B04-8D94-4039-9774-4612F2873082}" type="pres">
      <dgm:prSet presAssocID="{18AE551E-EAEA-4408-9660-802063E42079}" presName="textNode" presStyleLbl="node1" presStyleIdx="1" presStyleCnt="3">
        <dgm:presLayoutVars>
          <dgm:bulletEnabled val="1"/>
        </dgm:presLayoutVars>
      </dgm:prSet>
      <dgm:spPr/>
    </dgm:pt>
    <dgm:pt modelId="{7251C985-10CE-41CA-B233-0FD67CC2BCC5}" type="pres">
      <dgm:prSet presAssocID="{575A16FB-CD96-4492-A7D0-6F56DC35E8B3}" presName="sibTrans" presStyleCnt="0"/>
      <dgm:spPr/>
    </dgm:pt>
    <dgm:pt modelId="{ED176D45-5EFF-4724-AD81-50D80A44C85F}" type="pres">
      <dgm:prSet presAssocID="{0BF8A0F4-0CBD-4B87-B53A-DD9DC1E2F65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EC4BD11-D907-4F40-BB37-959ACC54444D}" srcId="{AF4CB423-D2F6-421A-9592-4A83F5BA8578}" destId="{6DE6ADC7-B759-4C3F-A8E3-A07FE70EBFE0}" srcOrd="0" destOrd="0" parTransId="{A567BF69-CA92-4E68-B552-A56B37C6FA49}" sibTransId="{8B17E9CF-8A67-41A1-972A-B4AD76CF395D}"/>
    <dgm:cxn modelId="{4219A836-CAEA-43D4-BDCC-B40960AC8173}" srcId="{AF4CB423-D2F6-421A-9592-4A83F5BA8578}" destId="{18AE551E-EAEA-4408-9660-802063E42079}" srcOrd="1" destOrd="0" parTransId="{24E1A093-7E4B-46E8-9EA5-A360D786C8CE}" sibTransId="{575A16FB-CD96-4492-A7D0-6F56DC35E8B3}"/>
    <dgm:cxn modelId="{0B91566A-708F-4AB0-974A-9E98FBC150DC}" srcId="{AF4CB423-D2F6-421A-9592-4A83F5BA8578}" destId="{0BF8A0F4-0CBD-4B87-B53A-DD9DC1E2F65A}" srcOrd="2" destOrd="0" parTransId="{B6C253EB-BADB-4735-B9D0-DE1BAB5FCC1F}" sibTransId="{D88F9373-6459-4FA4-92A4-2A0372D2539E}"/>
    <dgm:cxn modelId="{17EF99AA-466C-443E-B5F1-3DC13DF9A87B}" type="presOf" srcId="{0BF8A0F4-0CBD-4B87-B53A-DD9DC1E2F65A}" destId="{ED176D45-5EFF-4724-AD81-50D80A44C85F}" srcOrd="0" destOrd="0" presId="urn:microsoft.com/office/officeart/2005/8/layout/hProcess9"/>
    <dgm:cxn modelId="{D51312BD-A7F9-423E-92E1-FEC6CAA39537}" type="presOf" srcId="{AF4CB423-D2F6-421A-9592-4A83F5BA8578}" destId="{E8B44B1F-1115-4C69-9D71-8956BDF47B63}" srcOrd="0" destOrd="0" presId="urn:microsoft.com/office/officeart/2005/8/layout/hProcess9"/>
    <dgm:cxn modelId="{19B27FE9-DF8A-45AD-AA2B-AC25277B5861}" type="presOf" srcId="{6DE6ADC7-B759-4C3F-A8E3-A07FE70EBFE0}" destId="{8C861DF1-2979-4603-8A8D-AD8CB27AD35D}" srcOrd="0" destOrd="0" presId="urn:microsoft.com/office/officeart/2005/8/layout/hProcess9"/>
    <dgm:cxn modelId="{597B86F1-6F9E-4A91-BAA7-C13DFAA33C0B}" type="presOf" srcId="{18AE551E-EAEA-4408-9660-802063E42079}" destId="{D57F6B04-8D94-4039-9774-4612F2873082}" srcOrd="0" destOrd="0" presId="urn:microsoft.com/office/officeart/2005/8/layout/hProcess9"/>
    <dgm:cxn modelId="{1052258B-47D7-4BBC-98AE-F8ED959B542A}" type="presParOf" srcId="{E8B44B1F-1115-4C69-9D71-8956BDF47B63}" destId="{B80A384F-5184-4440-8015-8714E016F740}" srcOrd="0" destOrd="0" presId="urn:microsoft.com/office/officeart/2005/8/layout/hProcess9"/>
    <dgm:cxn modelId="{31006347-DFDD-42EF-B2BB-E2F7AA5EEAE1}" type="presParOf" srcId="{E8B44B1F-1115-4C69-9D71-8956BDF47B63}" destId="{93E0A733-2D54-4C77-8821-39FE987C8BC8}" srcOrd="1" destOrd="0" presId="urn:microsoft.com/office/officeart/2005/8/layout/hProcess9"/>
    <dgm:cxn modelId="{B18236A9-7224-4CE9-A1B9-FCECD581DB42}" type="presParOf" srcId="{93E0A733-2D54-4C77-8821-39FE987C8BC8}" destId="{8C861DF1-2979-4603-8A8D-AD8CB27AD35D}" srcOrd="0" destOrd="0" presId="urn:microsoft.com/office/officeart/2005/8/layout/hProcess9"/>
    <dgm:cxn modelId="{64AB2C5B-3485-4A7F-8930-F1BD8D1799B8}" type="presParOf" srcId="{93E0A733-2D54-4C77-8821-39FE987C8BC8}" destId="{A6ABED37-7E4A-4F71-9B8E-E8879A5FA422}" srcOrd="1" destOrd="0" presId="urn:microsoft.com/office/officeart/2005/8/layout/hProcess9"/>
    <dgm:cxn modelId="{14445C6C-1D6E-43D4-989A-4D86DDE9CB3F}" type="presParOf" srcId="{93E0A733-2D54-4C77-8821-39FE987C8BC8}" destId="{D57F6B04-8D94-4039-9774-4612F2873082}" srcOrd="2" destOrd="0" presId="urn:microsoft.com/office/officeart/2005/8/layout/hProcess9"/>
    <dgm:cxn modelId="{01A4292F-CEE1-4B54-A691-AD96C6B2089B}" type="presParOf" srcId="{93E0A733-2D54-4C77-8821-39FE987C8BC8}" destId="{7251C985-10CE-41CA-B233-0FD67CC2BCC5}" srcOrd="3" destOrd="0" presId="urn:microsoft.com/office/officeart/2005/8/layout/hProcess9"/>
    <dgm:cxn modelId="{48DDDA1A-B6F0-4D25-A55F-E6D2E65AB906}" type="presParOf" srcId="{93E0A733-2D54-4C77-8821-39FE987C8BC8}" destId="{ED176D45-5EFF-4724-AD81-50D80A44C8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B7F34-BF9E-4D0C-99D4-571DFECC6163}">
      <dsp:nvSpPr>
        <dsp:cNvPr id="0" name=""/>
        <dsp:cNvSpPr/>
      </dsp:nvSpPr>
      <dsp:spPr>
        <a:xfrm>
          <a:off x="662939" y="0"/>
          <a:ext cx="7513320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09A68-FA51-4796-B0DE-CB7B1B79DA65}">
      <dsp:nvSpPr>
        <dsp:cNvPr id="0" name=""/>
        <dsp:cNvSpPr/>
      </dsp:nvSpPr>
      <dsp:spPr>
        <a:xfrm>
          <a:off x="3884" y="1531620"/>
          <a:ext cx="1698352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Facility Assessment</a:t>
          </a:r>
        </a:p>
      </dsp:txBody>
      <dsp:txXfrm>
        <a:off x="86791" y="1614527"/>
        <a:ext cx="1532538" cy="1876346"/>
      </dsp:txXfrm>
    </dsp:sp>
    <dsp:sp modelId="{84686769-ED1E-4F16-94F3-C5114CFE11CC}">
      <dsp:nvSpPr>
        <dsp:cNvPr id="0" name=""/>
        <dsp:cNvSpPr/>
      </dsp:nvSpPr>
      <dsp:spPr>
        <a:xfrm>
          <a:off x="1787154" y="1531620"/>
          <a:ext cx="1698352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RCRA Facility Investigation (RFI)</a:t>
          </a:r>
        </a:p>
      </dsp:txBody>
      <dsp:txXfrm>
        <a:off x="1870061" y="1614527"/>
        <a:ext cx="1532538" cy="1876346"/>
      </dsp:txXfrm>
    </dsp:sp>
    <dsp:sp modelId="{C1E48C31-A67C-41F1-98B4-3479C9B57C54}">
      <dsp:nvSpPr>
        <dsp:cNvPr id="0" name=""/>
        <dsp:cNvSpPr/>
      </dsp:nvSpPr>
      <dsp:spPr>
        <a:xfrm>
          <a:off x="3570423" y="1531620"/>
          <a:ext cx="1698352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Corrective Measures Evaluation (CME)</a:t>
          </a:r>
        </a:p>
      </dsp:txBody>
      <dsp:txXfrm>
        <a:off x="3653330" y="1614527"/>
        <a:ext cx="1532538" cy="1876346"/>
      </dsp:txXfrm>
    </dsp:sp>
    <dsp:sp modelId="{A0086CF9-0A9D-4178-ABE8-EAEAEE892E10}">
      <dsp:nvSpPr>
        <dsp:cNvPr id="0" name=""/>
        <dsp:cNvSpPr/>
      </dsp:nvSpPr>
      <dsp:spPr>
        <a:xfrm>
          <a:off x="5353693" y="1531620"/>
          <a:ext cx="1698352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Remedy Selection</a:t>
          </a:r>
        </a:p>
      </dsp:txBody>
      <dsp:txXfrm>
        <a:off x="5436600" y="1614527"/>
        <a:ext cx="1532538" cy="1876346"/>
      </dsp:txXfrm>
    </dsp:sp>
    <dsp:sp modelId="{599EF1B7-7779-40C1-BFD1-8503210F037F}">
      <dsp:nvSpPr>
        <dsp:cNvPr id="0" name=""/>
        <dsp:cNvSpPr/>
      </dsp:nvSpPr>
      <dsp:spPr>
        <a:xfrm>
          <a:off x="7136963" y="1531620"/>
          <a:ext cx="1698352" cy="204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Corrective Measures Implementation (CMI)</a:t>
          </a:r>
        </a:p>
      </dsp:txBody>
      <dsp:txXfrm>
        <a:off x="7219870" y="1614527"/>
        <a:ext cx="1532538" cy="1876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B581A-13DF-4448-B8B2-0470EAED5B57}">
      <dsp:nvSpPr>
        <dsp:cNvPr id="0" name=""/>
        <dsp:cNvSpPr/>
      </dsp:nvSpPr>
      <dsp:spPr>
        <a:xfrm rot="5400000">
          <a:off x="-273099" y="274090"/>
          <a:ext cx="1820664" cy="1274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</a:t>
          </a:r>
        </a:p>
      </dsp:txBody>
      <dsp:txXfrm rot="-5400000">
        <a:off x="1" y="638222"/>
        <a:ext cx="1274464" cy="546200"/>
      </dsp:txXfrm>
    </dsp:sp>
    <dsp:sp modelId="{251E807B-C9BD-44E1-9C22-67E5B3903E44}">
      <dsp:nvSpPr>
        <dsp:cNvPr id="0" name=""/>
        <dsp:cNvSpPr/>
      </dsp:nvSpPr>
      <dsp:spPr>
        <a:xfrm rot="5400000">
          <a:off x="3093516" y="-1818060"/>
          <a:ext cx="1183431" cy="4821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Identify sites where releases of hazardous waste or hazardous constituents may have occurred.</a:t>
          </a:r>
        </a:p>
      </dsp:txBody>
      <dsp:txXfrm rot="-5400000">
        <a:off x="1274464" y="58762"/>
        <a:ext cx="4763765" cy="1067891"/>
      </dsp:txXfrm>
    </dsp:sp>
    <dsp:sp modelId="{9776E74A-3C3E-4BCD-887A-7ADF43E3362A}">
      <dsp:nvSpPr>
        <dsp:cNvPr id="0" name=""/>
        <dsp:cNvSpPr/>
      </dsp:nvSpPr>
      <dsp:spPr>
        <a:xfrm rot="5400000">
          <a:off x="-273099" y="1902767"/>
          <a:ext cx="1820664" cy="1274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Assess</a:t>
          </a:r>
        </a:p>
      </dsp:txBody>
      <dsp:txXfrm rot="-5400000">
        <a:off x="1" y="2266899"/>
        <a:ext cx="1274464" cy="546200"/>
      </dsp:txXfrm>
    </dsp:sp>
    <dsp:sp modelId="{B1BAE6D6-C932-48E4-87C1-171EF8944C4D}">
      <dsp:nvSpPr>
        <dsp:cNvPr id="0" name=""/>
        <dsp:cNvSpPr/>
      </dsp:nvSpPr>
      <dsp:spPr>
        <a:xfrm rot="5400000">
          <a:off x="3093516" y="-189383"/>
          <a:ext cx="1183431" cy="4821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Assess to determine if releases have or are suspected to have occurred.</a:t>
          </a:r>
        </a:p>
      </dsp:txBody>
      <dsp:txXfrm rot="-5400000">
        <a:off x="1274464" y="1687439"/>
        <a:ext cx="4763765" cy="1067891"/>
      </dsp:txXfrm>
    </dsp:sp>
    <dsp:sp modelId="{08D126AA-9014-4BF9-8BD8-40AAECE0ACA5}">
      <dsp:nvSpPr>
        <dsp:cNvPr id="0" name=""/>
        <dsp:cNvSpPr/>
      </dsp:nvSpPr>
      <dsp:spPr>
        <a:xfrm rot="5400000">
          <a:off x="-273099" y="3531444"/>
          <a:ext cx="1820664" cy="1274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Investigate (RFI)</a:t>
          </a:r>
        </a:p>
      </dsp:txBody>
      <dsp:txXfrm rot="-5400000">
        <a:off x="1" y="3895576"/>
        <a:ext cx="1274464" cy="546200"/>
      </dsp:txXfrm>
    </dsp:sp>
    <dsp:sp modelId="{98CFEC58-549F-4056-88FB-369795E7755E}">
      <dsp:nvSpPr>
        <dsp:cNvPr id="0" name=""/>
        <dsp:cNvSpPr/>
      </dsp:nvSpPr>
      <dsp:spPr>
        <a:xfrm rot="5400000">
          <a:off x="3093516" y="1439293"/>
          <a:ext cx="1183431" cy="4821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Define the nature and extent of contamination and collect data sufficient to allow evaluation of remedial alternatives and select a remedy if clean up is necessary.</a:t>
          </a:r>
        </a:p>
      </dsp:txBody>
      <dsp:txXfrm rot="-5400000">
        <a:off x="1274464" y="3316115"/>
        <a:ext cx="4763765" cy="1067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461CA-029F-4B7C-AE5D-EC6CC5FD5441}">
      <dsp:nvSpPr>
        <dsp:cNvPr id="0" name=""/>
        <dsp:cNvSpPr/>
      </dsp:nvSpPr>
      <dsp:spPr>
        <a:xfrm>
          <a:off x="2872970" y="1866"/>
          <a:ext cx="1950387" cy="975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Workplans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(Proposed Investigations)</a:t>
          </a:r>
        </a:p>
      </dsp:txBody>
      <dsp:txXfrm>
        <a:off x="2901532" y="30428"/>
        <a:ext cx="1893263" cy="918069"/>
      </dsp:txXfrm>
    </dsp:sp>
    <dsp:sp modelId="{46624FC5-2166-47DF-88D7-96FDF038D481}">
      <dsp:nvSpPr>
        <dsp:cNvPr id="0" name=""/>
        <dsp:cNvSpPr/>
      </dsp:nvSpPr>
      <dsp:spPr>
        <a:xfrm rot="2700000">
          <a:off x="4276805" y="1255172"/>
          <a:ext cx="1015453" cy="3413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379200" y="1323435"/>
        <a:ext cx="810663" cy="204791"/>
      </dsp:txXfrm>
    </dsp:sp>
    <dsp:sp modelId="{4AE66106-C756-407C-B6D3-F7BEC7AD6663}">
      <dsp:nvSpPr>
        <dsp:cNvPr id="0" name=""/>
        <dsp:cNvSpPr/>
      </dsp:nvSpPr>
      <dsp:spPr>
        <a:xfrm>
          <a:off x="4745706" y="1874603"/>
          <a:ext cx="1950387" cy="975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Environmental Sampling/Monitoring</a:t>
          </a:r>
        </a:p>
      </dsp:txBody>
      <dsp:txXfrm>
        <a:off x="4774268" y="1903165"/>
        <a:ext cx="1893263" cy="918069"/>
      </dsp:txXfrm>
    </dsp:sp>
    <dsp:sp modelId="{78C6DC01-F7A0-4E4C-A42B-675D41B4317F}">
      <dsp:nvSpPr>
        <dsp:cNvPr id="0" name=""/>
        <dsp:cNvSpPr/>
      </dsp:nvSpPr>
      <dsp:spPr>
        <a:xfrm rot="8100000">
          <a:off x="4276805" y="3127909"/>
          <a:ext cx="1015453" cy="3413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379200" y="3196172"/>
        <a:ext cx="810663" cy="204791"/>
      </dsp:txXfrm>
    </dsp:sp>
    <dsp:sp modelId="{A67AEB99-99DD-4EF2-8157-FBBF0429C9DF}">
      <dsp:nvSpPr>
        <dsp:cNvPr id="0" name=""/>
        <dsp:cNvSpPr/>
      </dsp:nvSpPr>
      <dsp:spPr>
        <a:xfrm>
          <a:off x="2514722" y="3747339"/>
          <a:ext cx="2666882" cy="975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(Summarize Results,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Propose Recommendations)</a:t>
          </a:r>
        </a:p>
      </dsp:txBody>
      <dsp:txXfrm>
        <a:off x="2543284" y="3775901"/>
        <a:ext cx="2609758" cy="918069"/>
      </dsp:txXfrm>
    </dsp:sp>
    <dsp:sp modelId="{C9E1DE4A-ECCC-4E09-8AB8-3009EF3122DF}">
      <dsp:nvSpPr>
        <dsp:cNvPr id="0" name=""/>
        <dsp:cNvSpPr/>
      </dsp:nvSpPr>
      <dsp:spPr>
        <a:xfrm rot="13500000">
          <a:off x="2404069" y="3127909"/>
          <a:ext cx="1015453" cy="3413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506464" y="3196172"/>
        <a:ext cx="810663" cy="204791"/>
      </dsp:txXfrm>
    </dsp:sp>
    <dsp:sp modelId="{850360B4-F687-4460-8E21-88AE49A68E36}">
      <dsp:nvSpPr>
        <dsp:cNvPr id="0" name=""/>
        <dsp:cNvSpPr/>
      </dsp:nvSpPr>
      <dsp:spPr>
        <a:xfrm>
          <a:off x="1000233" y="1874603"/>
          <a:ext cx="1950387" cy="975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Pilot Tests &amp; Interim Measures</a:t>
          </a:r>
        </a:p>
      </dsp:txBody>
      <dsp:txXfrm>
        <a:off x="1028795" y="1903165"/>
        <a:ext cx="1893263" cy="918069"/>
      </dsp:txXfrm>
    </dsp:sp>
    <dsp:sp modelId="{03CA9A49-B1F5-42DA-8C8A-C2BDD0E68BE2}">
      <dsp:nvSpPr>
        <dsp:cNvPr id="0" name=""/>
        <dsp:cNvSpPr/>
      </dsp:nvSpPr>
      <dsp:spPr>
        <a:xfrm rot="18900000">
          <a:off x="2404069" y="1255172"/>
          <a:ext cx="1015453" cy="3413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506464" y="1323435"/>
        <a:ext cx="810663" cy="204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01226-14AC-469A-B3F7-B06C9C2610E3}">
      <dsp:nvSpPr>
        <dsp:cNvPr id="0" name=""/>
        <dsp:cNvSpPr/>
      </dsp:nvSpPr>
      <dsp:spPr>
        <a:xfrm rot="5400000">
          <a:off x="-224673" y="226566"/>
          <a:ext cx="1497825" cy="10484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5400000">
        <a:off x="2" y="526131"/>
        <a:ext cx="1048477" cy="449348"/>
      </dsp:txXfrm>
    </dsp:sp>
    <dsp:sp modelId="{350276C0-0F13-40B2-91B7-944E1B4C9696}">
      <dsp:nvSpPr>
        <dsp:cNvPr id="0" name=""/>
        <dsp:cNvSpPr/>
      </dsp:nvSpPr>
      <dsp:spPr>
        <a:xfrm rot="5400000">
          <a:off x="3809345" y="-2758974"/>
          <a:ext cx="973586" cy="6495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Does remedy meet clean up standards?</a:t>
          </a:r>
        </a:p>
      </dsp:txBody>
      <dsp:txXfrm rot="-5400000">
        <a:off x="1048478" y="49420"/>
        <a:ext cx="6447794" cy="878532"/>
      </dsp:txXfrm>
    </dsp:sp>
    <dsp:sp modelId="{88463010-08EF-4F0A-83D5-2CBC7A9EE4F7}">
      <dsp:nvSpPr>
        <dsp:cNvPr id="0" name=""/>
        <dsp:cNvSpPr/>
      </dsp:nvSpPr>
      <dsp:spPr>
        <a:xfrm rot="5400000">
          <a:off x="-224673" y="1529004"/>
          <a:ext cx="1497825" cy="10484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5400000">
        <a:off x="2" y="1828569"/>
        <a:ext cx="1048477" cy="449348"/>
      </dsp:txXfrm>
    </dsp:sp>
    <dsp:sp modelId="{07D11357-56CE-4D63-887A-9DCD956F323E}">
      <dsp:nvSpPr>
        <dsp:cNvPr id="0" name=""/>
        <dsp:cNvSpPr/>
      </dsp:nvSpPr>
      <dsp:spPr>
        <a:xfrm rot="5400000">
          <a:off x="3809345" y="-1456536"/>
          <a:ext cx="973586" cy="6495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Does remedy meet threshold criteria?</a:t>
          </a:r>
        </a:p>
      </dsp:txBody>
      <dsp:txXfrm rot="-5400000">
        <a:off x="1048478" y="1351858"/>
        <a:ext cx="6447794" cy="878532"/>
      </dsp:txXfrm>
    </dsp:sp>
    <dsp:sp modelId="{DCFA4CBB-AABE-4085-9F66-A60ED554F4CE}">
      <dsp:nvSpPr>
        <dsp:cNvPr id="0" name=""/>
        <dsp:cNvSpPr/>
      </dsp:nvSpPr>
      <dsp:spPr>
        <a:xfrm rot="5400000">
          <a:off x="-224673" y="2831442"/>
          <a:ext cx="1497825" cy="10484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2" y="3131007"/>
        <a:ext cx="1048477" cy="449348"/>
      </dsp:txXfrm>
    </dsp:sp>
    <dsp:sp modelId="{AD5CBF5C-DB70-461A-A893-E9AC02666C76}">
      <dsp:nvSpPr>
        <dsp:cNvPr id="0" name=""/>
        <dsp:cNvSpPr/>
      </dsp:nvSpPr>
      <dsp:spPr>
        <a:xfrm rot="5400000">
          <a:off x="3809345" y="-154098"/>
          <a:ext cx="973586" cy="6495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Does remedy meet remedial alternative evaluation criteria? </a:t>
          </a:r>
        </a:p>
      </dsp:txBody>
      <dsp:txXfrm rot="-5400000">
        <a:off x="1048478" y="2654296"/>
        <a:ext cx="6447794" cy="878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7014F-7799-4F17-B729-1C4E343C9C43}">
      <dsp:nvSpPr>
        <dsp:cNvPr id="0" name=""/>
        <dsp:cNvSpPr/>
      </dsp:nvSpPr>
      <dsp:spPr>
        <a:xfrm>
          <a:off x="2975990" y="2919037"/>
          <a:ext cx="2201418" cy="2201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REMEDY</a:t>
          </a:r>
        </a:p>
      </dsp:txBody>
      <dsp:txXfrm>
        <a:off x="3298380" y="3241427"/>
        <a:ext cx="1556638" cy="1556638"/>
      </dsp:txXfrm>
    </dsp:sp>
    <dsp:sp modelId="{26C305F7-6BE5-4D66-B18E-064CF6DC01C3}">
      <dsp:nvSpPr>
        <dsp:cNvPr id="0" name=""/>
        <dsp:cNvSpPr/>
      </dsp:nvSpPr>
      <dsp:spPr>
        <a:xfrm rot="11700000">
          <a:off x="1014266" y="3143215"/>
          <a:ext cx="1923852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26512-2EAC-4C0A-AA61-7EDE1D72F6EF}">
      <dsp:nvSpPr>
        <dsp:cNvPr id="0" name=""/>
        <dsp:cNvSpPr/>
      </dsp:nvSpPr>
      <dsp:spPr>
        <a:xfrm>
          <a:off x="1369" y="2371413"/>
          <a:ext cx="2091347" cy="167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Protect human health and the environment</a:t>
          </a:r>
        </a:p>
      </dsp:txBody>
      <dsp:txXfrm>
        <a:off x="50372" y="2420416"/>
        <a:ext cx="1993341" cy="1575071"/>
      </dsp:txXfrm>
    </dsp:sp>
    <dsp:sp modelId="{8D0F183F-F05B-48CF-9F3D-D022947F63C7}">
      <dsp:nvSpPr>
        <dsp:cNvPr id="0" name=""/>
        <dsp:cNvSpPr/>
      </dsp:nvSpPr>
      <dsp:spPr>
        <a:xfrm rot="14700000">
          <a:off x="2195745" y="1735182"/>
          <a:ext cx="1923852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ECC80-D23C-4A90-909B-C5FA10107CD9}">
      <dsp:nvSpPr>
        <dsp:cNvPr id="0" name=""/>
        <dsp:cNvSpPr/>
      </dsp:nvSpPr>
      <dsp:spPr>
        <a:xfrm>
          <a:off x="1705470" y="340544"/>
          <a:ext cx="2091347" cy="167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Attain clean up standards</a:t>
          </a:r>
        </a:p>
      </dsp:txBody>
      <dsp:txXfrm>
        <a:off x="1754473" y="389547"/>
        <a:ext cx="1993341" cy="1575071"/>
      </dsp:txXfrm>
    </dsp:sp>
    <dsp:sp modelId="{E47F693C-3650-45E7-985B-45D4270CF250}">
      <dsp:nvSpPr>
        <dsp:cNvPr id="0" name=""/>
        <dsp:cNvSpPr/>
      </dsp:nvSpPr>
      <dsp:spPr>
        <a:xfrm rot="17700000">
          <a:off x="4033801" y="1735182"/>
          <a:ext cx="1923852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8FE87-F24F-4393-8AA1-8B2A5B6EEB06}">
      <dsp:nvSpPr>
        <dsp:cNvPr id="0" name=""/>
        <dsp:cNvSpPr/>
      </dsp:nvSpPr>
      <dsp:spPr>
        <a:xfrm>
          <a:off x="4356582" y="340544"/>
          <a:ext cx="2091347" cy="167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Control/Eliminate Contamination Source</a:t>
          </a:r>
        </a:p>
      </dsp:txBody>
      <dsp:txXfrm>
        <a:off x="4405585" y="389547"/>
        <a:ext cx="1993341" cy="1575071"/>
      </dsp:txXfrm>
    </dsp:sp>
    <dsp:sp modelId="{A004AFD6-DEF2-4D7E-B483-9B5A45BD8ADF}">
      <dsp:nvSpPr>
        <dsp:cNvPr id="0" name=""/>
        <dsp:cNvSpPr/>
      </dsp:nvSpPr>
      <dsp:spPr>
        <a:xfrm rot="20700000">
          <a:off x="5215281" y="3143215"/>
          <a:ext cx="1923852" cy="6274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13642-5DC8-4883-97F7-9E9257E7FA35}">
      <dsp:nvSpPr>
        <dsp:cNvPr id="0" name=""/>
        <dsp:cNvSpPr/>
      </dsp:nvSpPr>
      <dsp:spPr>
        <a:xfrm>
          <a:off x="6060683" y="2371413"/>
          <a:ext cx="2091347" cy="167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Comply with hazardous waste management standards</a:t>
          </a:r>
        </a:p>
      </dsp:txBody>
      <dsp:txXfrm>
        <a:off x="6109686" y="2420416"/>
        <a:ext cx="1993341" cy="1575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7014F-7799-4F17-B729-1C4E343C9C43}">
      <dsp:nvSpPr>
        <dsp:cNvPr id="0" name=""/>
        <dsp:cNvSpPr/>
      </dsp:nvSpPr>
      <dsp:spPr>
        <a:xfrm>
          <a:off x="3027586" y="3095202"/>
          <a:ext cx="2098226" cy="2098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REMEDY</a:t>
          </a:r>
        </a:p>
      </dsp:txBody>
      <dsp:txXfrm>
        <a:off x="3334864" y="3402480"/>
        <a:ext cx="1483670" cy="1483670"/>
      </dsp:txXfrm>
    </dsp:sp>
    <dsp:sp modelId="{26C305F7-6BE5-4D66-B18E-064CF6DC01C3}">
      <dsp:nvSpPr>
        <dsp:cNvPr id="0" name=""/>
        <dsp:cNvSpPr/>
      </dsp:nvSpPr>
      <dsp:spPr>
        <a:xfrm rot="10800000">
          <a:off x="997281" y="3845318"/>
          <a:ext cx="1918638" cy="5979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26512-2EAC-4C0A-AA61-7EDE1D72F6EF}">
      <dsp:nvSpPr>
        <dsp:cNvPr id="0" name=""/>
        <dsp:cNvSpPr/>
      </dsp:nvSpPr>
      <dsp:spPr>
        <a:xfrm>
          <a:off x="624" y="3346989"/>
          <a:ext cx="1993315" cy="159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Long-term reliability and effectiveness</a:t>
          </a:r>
        </a:p>
      </dsp:txBody>
      <dsp:txXfrm>
        <a:off x="47330" y="3393695"/>
        <a:ext cx="1899903" cy="1501240"/>
      </dsp:txXfrm>
    </dsp:sp>
    <dsp:sp modelId="{8D0F183F-F05B-48CF-9F3D-D022947F63C7}">
      <dsp:nvSpPr>
        <dsp:cNvPr id="0" name=""/>
        <dsp:cNvSpPr/>
      </dsp:nvSpPr>
      <dsp:spPr>
        <a:xfrm rot="13500000">
          <a:off x="1618244" y="2346181"/>
          <a:ext cx="1918638" cy="5979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ECC80-D23C-4A90-909B-C5FA10107CD9}">
      <dsp:nvSpPr>
        <dsp:cNvPr id="0" name=""/>
        <dsp:cNvSpPr/>
      </dsp:nvSpPr>
      <dsp:spPr>
        <a:xfrm>
          <a:off x="902564" y="1169511"/>
          <a:ext cx="1993315" cy="159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Cost</a:t>
          </a:r>
        </a:p>
      </dsp:txBody>
      <dsp:txXfrm>
        <a:off x="949270" y="1216217"/>
        <a:ext cx="1899903" cy="1501240"/>
      </dsp:txXfrm>
    </dsp:sp>
    <dsp:sp modelId="{E47F693C-3650-45E7-985B-45D4270CF250}">
      <dsp:nvSpPr>
        <dsp:cNvPr id="0" name=""/>
        <dsp:cNvSpPr/>
      </dsp:nvSpPr>
      <dsp:spPr>
        <a:xfrm rot="16200000">
          <a:off x="3117380" y="1725219"/>
          <a:ext cx="1918638" cy="5979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8FE87-F24F-4393-8AA1-8B2A5B6EEB06}">
      <dsp:nvSpPr>
        <dsp:cNvPr id="0" name=""/>
        <dsp:cNvSpPr/>
      </dsp:nvSpPr>
      <dsp:spPr>
        <a:xfrm>
          <a:off x="3080042" y="267571"/>
          <a:ext cx="1993315" cy="159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Short-term effectiveness</a:t>
          </a:r>
        </a:p>
      </dsp:txBody>
      <dsp:txXfrm>
        <a:off x="3126748" y="314277"/>
        <a:ext cx="1899903" cy="1501240"/>
      </dsp:txXfrm>
    </dsp:sp>
    <dsp:sp modelId="{525729A7-298B-41F8-973E-083F9ECE2428}">
      <dsp:nvSpPr>
        <dsp:cNvPr id="0" name=""/>
        <dsp:cNvSpPr/>
      </dsp:nvSpPr>
      <dsp:spPr>
        <a:xfrm rot="18900000">
          <a:off x="4616517" y="2346181"/>
          <a:ext cx="1918638" cy="5979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986E9-9278-45C7-BA31-4B79397895B6}">
      <dsp:nvSpPr>
        <dsp:cNvPr id="0" name=""/>
        <dsp:cNvSpPr/>
      </dsp:nvSpPr>
      <dsp:spPr>
        <a:xfrm>
          <a:off x="5257519" y="1169511"/>
          <a:ext cx="1993315" cy="159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Implementability</a:t>
          </a:r>
          <a:endParaRPr lang="en-US" sz="2000" b="1" kern="1200" dirty="0"/>
        </a:p>
      </dsp:txBody>
      <dsp:txXfrm>
        <a:off x="5304225" y="1216217"/>
        <a:ext cx="1899903" cy="1501240"/>
      </dsp:txXfrm>
    </dsp:sp>
    <dsp:sp modelId="{A004AFD6-DEF2-4D7E-B483-9B5A45BD8ADF}">
      <dsp:nvSpPr>
        <dsp:cNvPr id="0" name=""/>
        <dsp:cNvSpPr/>
      </dsp:nvSpPr>
      <dsp:spPr>
        <a:xfrm rot="29527">
          <a:off x="5237442" y="3863531"/>
          <a:ext cx="1919335" cy="5979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13642-5DC8-4883-97F7-9E9257E7FA35}">
      <dsp:nvSpPr>
        <dsp:cNvPr id="0" name=""/>
        <dsp:cNvSpPr/>
      </dsp:nvSpPr>
      <dsp:spPr>
        <a:xfrm>
          <a:off x="6160084" y="3373444"/>
          <a:ext cx="1993315" cy="1594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Reduction of Toxicity, Mobility, and Volume</a:t>
          </a:r>
        </a:p>
      </dsp:txBody>
      <dsp:txXfrm>
        <a:off x="6206790" y="3420150"/>
        <a:ext cx="1899903" cy="1501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862F-4201-418A-993B-D5FFC86325C6}">
      <dsp:nvSpPr>
        <dsp:cNvPr id="0" name=""/>
        <dsp:cNvSpPr/>
      </dsp:nvSpPr>
      <dsp:spPr>
        <a:xfrm>
          <a:off x="0" y="779817"/>
          <a:ext cx="8534400" cy="33669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3A209-2915-4187-BCD9-DBFD557B9A67}">
      <dsp:nvSpPr>
        <dsp:cNvPr id="0" name=""/>
        <dsp:cNvSpPr/>
      </dsp:nvSpPr>
      <dsp:spPr>
        <a:xfrm>
          <a:off x="688419" y="1571275"/>
          <a:ext cx="6992540" cy="168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NMED selects proposed remedy(</a:t>
          </a:r>
          <a:r>
            <a:rPr lang="en-US" sz="3700" kern="1200" dirty="0" err="1"/>
            <a:t>ies</a:t>
          </a:r>
          <a:r>
            <a:rPr lang="en-US" sz="3700" kern="1200" dirty="0"/>
            <a:t>) and/or proposes different remedy</a:t>
          </a:r>
        </a:p>
      </dsp:txBody>
      <dsp:txXfrm>
        <a:off x="688419" y="1571275"/>
        <a:ext cx="6992540" cy="1683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B3BA-47B6-42F5-9E69-EE90DF81EE22}">
      <dsp:nvSpPr>
        <dsp:cNvPr id="0" name=""/>
        <dsp:cNvSpPr/>
      </dsp:nvSpPr>
      <dsp:spPr>
        <a:xfrm>
          <a:off x="0" y="63010"/>
          <a:ext cx="8839200" cy="33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4500F-7F14-4A76-B18B-F582641A6999}">
      <dsp:nvSpPr>
        <dsp:cNvPr id="0" name=""/>
        <dsp:cNvSpPr/>
      </dsp:nvSpPr>
      <dsp:spPr>
        <a:xfrm>
          <a:off x="713155" y="877505"/>
          <a:ext cx="7264291" cy="16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NEXT: Corrective Measures Implementation Plan</a:t>
          </a:r>
        </a:p>
      </dsp:txBody>
      <dsp:txXfrm>
        <a:off x="713155" y="877505"/>
        <a:ext cx="7264291" cy="1692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A384F-5184-4440-8015-8714E016F740}">
      <dsp:nvSpPr>
        <dsp:cNvPr id="0" name=""/>
        <dsp:cNvSpPr/>
      </dsp:nvSpPr>
      <dsp:spPr>
        <a:xfrm>
          <a:off x="622934" y="0"/>
          <a:ext cx="705993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61DF1-2979-4603-8A8D-AD8CB27AD35D}">
      <dsp:nvSpPr>
        <dsp:cNvPr id="0" name=""/>
        <dsp:cNvSpPr/>
      </dsp:nvSpPr>
      <dsp:spPr>
        <a:xfrm>
          <a:off x="8922" y="1219199"/>
          <a:ext cx="267342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Workplan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(Construction </a:t>
          </a:r>
          <a:r>
            <a:rPr lang="en-US" sz="1800" b="1" u="none" kern="1200" dirty="0"/>
            <a:t>timeline</a:t>
          </a:r>
          <a:r>
            <a:rPr lang="en-US" sz="1800" b="1" kern="1200" dirty="0"/>
            <a:t>)</a:t>
          </a:r>
        </a:p>
      </dsp:txBody>
      <dsp:txXfrm>
        <a:off x="88277" y="1298554"/>
        <a:ext cx="2514719" cy="1466890"/>
      </dsp:txXfrm>
    </dsp:sp>
    <dsp:sp modelId="{D57F6B04-8D94-4039-9774-4612F2873082}">
      <dsp:nvSpPr>
        <dsp:cNvPr id="0" name=""/>
        <dsp:cNvSpPr/>
      </dsp:nvSpPr>
      <dsp:spPr>
        <a:xfrm>
          <a:off x="2816185" y="1219199"/>
          <a:ext cx="267342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Implementation &amp; Monitoring</a:t>
          </a:r>
        </a:p>
      </dsp:txBody>
      <dsp:txXfrm>
        <a:off x="2895540" y="1298554"/>
        <a:ext cx="2514719" cy="1466890"/>
      </dsp:txXfrm>
    </dsp:sp>
    <dsp:sp modelId="{ED176D45-5EFF-4724-AD81-50D80A44C85F}">
      <dsp:nvSpPr>
        <dsp:cNvPr id="0" name=""/>
        <dsp:cNvSpPr/>
      </dsp:nvSpPr>
      <dsp:spPr>
        <a:xfrm>
          <a:off x="5623448" y="1219199"/>
          <a:ext cx="267342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Progress Reports Summarizing Results &amp; Effectiveness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(Concentration/Mobility)</a:t>
          </a:r>
        </a:p>
      </dsp:txBody>
      <dsp:txXfrm>
        <a:off x="5702803" y="1298554"/>
        <a:ext cx="251471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168853B-60E5-46D8-8698-ED706C3D70C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CF16A58A-1AE0-4465-90D2-0376F5092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5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D6A1DB6E-95C0-41A6-96B4-A8FE0A95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9257" y="21336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00257" y="21336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09257" y="1447800"/>
            <a:ext cx="3886200" cy="640080"/>
          </a:xfrm>
          <a:solidFill>
            <a:srgbClr val="00B05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00257" y="1447800"/>
            <a:ext cx="3886200" cy="64008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6BC6286E-7099-480E-B297-58727914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6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2745DC9E-E4C3-4A3B-A615-A5E858BA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22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343400"/>
          </a:xfrm>
          <a:solidFill>
            <a:srgbClr val="0070C0"/>
          </a:solidFill>
          <a:ln w="50800" cap="sq" cmpd="dbl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524000"/>
            <a:ext cx="64008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93C22B75-02CE-47B0-948D-A1C0A28D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56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1997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0070C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F26200D-C948-4624-B42E-2C05A10E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6980" y="22098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7980" y="22098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46980" y="1524000"/>
            <a:ext cx="3886200" cy="640080"/>
          </a:xfrm>
          <a:solidFill>
            <a:srgbClr val="199755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37980" y="1524000"/>
            <a:ext cx="3886200" cy="64008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39CDE41-710F-45D3-AD26-B91DB5AB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A4111FD9-C735-4ED2-B52E-0D754DE0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0070C0"/>
          </a:solidFill>
          <a:ln w="50800" cap="sq" cmpd="dbl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190E852D-9DA8-4A61-8C6B-1D7FB4EF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2F8F5-23C9-4749-8341-79A5A37E6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9144000" cy="6855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387" y="0"/>
            <a:ext cx="7600604" cy="78263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New Mexico Environment 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6860" y="808604"/>
            <a:ext cx="7600604" cy="153723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725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 dirty="0"/>
              <a:t>Presentation Title</a:t>
            </a:r>
          </a:p>
          <a:p>
            <a:pPr lvl="0"/>
            <a:r>
              <a:rPr lang="en-US" noProof="0" dirty="0"/>
              <a:t>Presenter, Title</a:t>
            </a:r>
          </a:p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7" name="Picture 2" descr="http://dws/outreach/graphics/images/seal/color/logo_seal72.gif">
            <a:extLst>
              <a:ext uri="{FF2B5EF4-FFF2-40B4-BE49-F238E27FC236}">
                <a16:creationId xmlns:a16="http://schemas.microsoft.com/office/drawing/2014/main" id="{58562F4C-BBAE-4C4F-9139-D06E9C320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" y="79637"/>
            <a:ext cx="935832" cy="8734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75A31D-3999-4058-8826-C8724879CF7F}"/>
              </a:ext>
            </a:extLst>
          </p:cNvPr>
          <p:cNvSpPr txBox="1"/>
          <p:nvPr userDrawn="1"/>
        </p:nvSpPr>
        <p:spPr>
          <a:xfrm>
            <a:off x="-228600" y="656563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Photo credit Rhett </a:t>
            </a:r>
            <a:r>
              <a:rPr lang="en-US" sz="900" dirty="0" err="1">
                <a:solidFill>
                  <a:schemeClr val="bg1"/>
                </a:solidFill>
              </a:rPr>
              <a:t>Zyla</a:t>
            </a:r>
            <a:r>
              <a:rPr lang="en-US" sz="900" dirty="0">
                <a:solidFill>
                  <a:schemeClr val="bg1"/>
                </a:solidFill>
              </a:rPr>
              <a:t> #IamNMED</a:t>
            </a:r>
          </a:p>
        </p:txBody>
      </p:sp>
    </p:spTree>
    <p:extLst>
      <p:ext uri="{BB962C8B-B14F-4D97-AF65-F5344CB8AC3E}">
        <p14:creationId xmlns:p14="http://schemas.microsoft.com/office/powerpoint/2010/main" val="38606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BD902F76-A89D-461B-996D-ADFBAD0E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64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FE897010-4E88-489F-8EED-C3081493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63040"/>
            <a:ext cx="8378952" cy="5166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74534"/>
            <a:ext cx="91440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6073" y="66135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290" name="Picture 2" descr="http://dws/outreach/graphics/images/seal/color/logo_seal72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88" y="53479"/>
            <a:ext cx="990600" cy="924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90" r:id="rId7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99755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0070C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0B050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0070C0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6135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>
            <a:extLst>
              <a:ext uri="{FF2B5EF4-FFF2-40B4-BE49-F238E27FC236}">
                <a16:creationId xmlns:a16="http://schemas.microsoft.com/office/drawing/2014/main" id="{D1AAC78A-89C9-4C9C-BE9B-7627D501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4" name="Picture 2" descr="http://dws/outreach/graphics/images/seal/color/logo_seal72.gif">
            <a:extLst>
              <a:ext uri="{FF2B5EF4-FFF2-40B4-BE49-F238E27FC236}">
                <a16:creationId xmlns:a16="http://schemas.microsoft.com/office/drawing/2014/main" id="{322EC02F-7EC0-4491-8DDB-F083D9C91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88" y="53479"/>
            <a:ext cx="990600" cy="924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71E2E5-2158-47E3-8E68-F746B92F3778}"/>
              </a:ext>
            </a:extLst>
          </p:cNvPr>
          <p:cNvSpPr/>
          <p:nvPr userDrawn="1"/>
        </p:nvSpPr>
        <p:spPr>
          <a:xfrm>
            <a:off x="0" y="1074534"/>
            <a:ext cx="91440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90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89" r:id="rId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99755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0070C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0B050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0070C0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env.nm.gov/hazardous-waste/kafb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179F-0CB5-4E95-B5D2-F914B4C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Mexico Environment Department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C4717-577E-4F01-8693-933BEE005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97" y="762000"/>
            <a:ext cx="7322803" cy="1537231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NMED RCRA Corrective Action Process</a:t>
            </a:r>
          </a:p>
          <a:p>
            <a:pPr algn="ctr"/>
            <a:r>
              <a:rPr lang="en-US" sz="3200" b="1" dirty="0"/>
              <a:t>KAFB BFF Public Meeting</a:t>
            </a:r>
          </a:p>
          <a:p>
            <a:pPr algn="ctr"/>
            <a:r>
              <a:rPr lang="en-US" sz="2600" b="1" dirty="0"/>
              <a:t>July 23,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4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7695" y="1469967"/>
            <a:ext cx="8763000" cy="5257800"/>
          </a:xfrm>
        </p:spPr>
        <p:txBody>
          <a:bodyPr>
            <a:normAutofit/>
          </a:bodyPr>
          <a:lstStyle/>
          <a:p>
            <a:r>
              <a:rPr lang="en-US" b="1" dirty="0"/>
              <a:t>NMED (Regulatory Authority) Selects Remedy(</a:t>
            </a:r>
            <a:r>
              <a:rPr lang="en-US" b="1" dirty="0" err="1"/>
              <a:t>ies</a:t>
            </a:r>
            <a:r>
              <a:rPr lang="en-US" b="1" dirty="0"/>
              <a:t>) (KAFB Permit Section 6.2.2.2.5)</a:t>
            </a:r>
          </a:p>
          <a:p>
            <a:endParaRPr lang="en-US" dirty="0"/>
          </a:p>
          <a:p>
            <a:pPr lvl="2"/>
            <a:endParaRPr lang="en-US" sz="10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Remedy Selection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FEAE87-B4FC-4DCD-96EA-DDCD96935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597761"/>
              </p:ext>
            </p:extLst>
          </p:nvPr>
        </p:nvGraphicFramePr>
        <p:xfrm>
          <a:off x="762000" y="2590800"/>
          <a:ext cx="7543799" cy="410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88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2CF1B-67ED-4DC4-8E3E-EF6A5F86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EABCD-11CD-48A1-AD7F-07C50506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Remedy Selection (cont’d)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A3D75A-0F36-4A24-A40F-BEE12ECED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287926"/>
              </p:ext>
            </p:extLst>
          </p:nvPr>
        </p:nvGraphicFramePr>
        <p:xfrm>
          <a:off x="452673" y="1274762"/>
          <a:ext cx="8153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7F672B-5379-439A-A2A5-BE67E3755F58}"/>
              </a:ext>
            </a:extLst>
          </p:cNvPr>
          <p:cNvSpPr txBox="1"/>
          <p:nvPr/>
        </p:nvSpPr>
        <p:spPr>
          <a:xfrm>
            <a:off x="3576873" y="4114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Threshold Criteria</a:t>
            </a:r>
          </a:p>
        </p:txBody>
      </p:sp>
    </p:spTree>
    <p:extLst>
      <p:ext uri="{BB962C8B-B14F-4D97-AF65-F5344CB8AC3E}">
        <p14:creationId xmlns:p14="http://schemas.microsoft.com/office/powerpoint/2010/main" val="231787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2CF1B-67ED-4DC4-8E3E-EF6A5F86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EABCD-11CD-48A1-AD7F-07C50506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13"/>
            <a:ext cx="7921753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Remedy Selection (cont’d)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A3D75A-0F36-4A24-A40F-BEE12ECED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82843"/>
              </p:ext>
            </p:extLst>
          </p:nvPr>
        </p:nvGraphicFramePr>
        <p:xfrm>
          <a:off x="452673" y="1274762"/>
          <a:ext cx="8153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7F672B-5379-439A-A2A5-BE67E3755F58}"/>
              </a:ext>
            </a:extLst>
          </p:cNvPr>
          <p:cNvSpPr txBox="1"/>
          <p:nvPr/>
        </p:nvSpPr>
        <p:spPr>
          <a:xfrm>
            <a:off x="3576873" y="3452553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Remedial Alternative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65575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Remedy Selection (Cont’d)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4B66A5-ED51-4084-B9AD-4EA14D276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662099"/>
              </p:ext>
            </p:extLst>
          </p:nvPr>
        </p:nvGraphicFramePr>
        <p:xfrm>
          <a:off x="381000" y="1600200"/>
          <a:ext cx="85344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39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2851" y="1447800"/>
            <a:ext cx="861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Public Participation (KAFB Permit Section 6.2.2.2.6)</a:t>
            </a:r>
          </a:p>
          <a:p>
            <a:pPr lvl="1"/>
            <a:r>
              <a:rPr lang="en-US" dirty="0"/>
              <a:t>Upon approval of the CME, NMED issues </a:t>
            </a:r>
            <a:r>
              <a:rPr lang="en-US" b="1" dirty="0"/>
              <a:t>Statement of Basis</a:t>
            </a:r>
            <a:r>
              <a:rPr lang="en-US" dirty="0"/>
              <a:t> that justifies the selected remedy(</a:t>
            </a:r>
            <a:r>
              <a:rPr lang="en-US" dirty="0" err="1"/>
              <a:t>ies</a:t>
            </a:r>
            <a:r>
              <a:rPr lang="en-US" dirty="0"/>
              <a:t>) for public comment. </a:t>
            </a:r>
          </a:p>
          <a:p>
            <a:pPr lvl="1"/>
            <a:r>
              <a:rPr lang="en-US" dirty="0"/>
              <a:t>NMED follows the public participation requirements applicable to remedy selection under 20.4.1.901 NMAC and 40 C.F.R. Part 270.</a:t>
            </a:r>
          </a:p>
          <a:p>
            <a:pPr lvl="1"/>
            <a:r>
              <a:rPr lang="en-US" dirty="0"/>
              <a:t>This includes the </a:t>
            </a:r>
          </a:p>
          <a:p>
            <a:pPr marL="365760" lvl="1" indent="0">
              <a:buNone/>
            </a:pPr>
            <a:r>
              <a:rPr lang="en-US" dirty="0"/>
              <a:t>    opportunity for </a:t>
            </a:r>
          </a:p>
          <a:p>
            <a:pPr marL="365760" lvl="1" indent="0">
              <a:buNone/>
            </a:pPr>
            <a:r>
              <a:rPr lang="en-US" dirty="0"/>
              <a:t>    commenters to request</a:t>
            </a:r>
          </a:p>
          <a:p>
            <a:pPr marL="365760" lvl="1" indent="0">
              <a:buNone/>
            </a:pPr>
            <a:r>
              <a:rPr lang="en-US" dirty="0"/>
              <a:t>    a </a:t>
            </a:r>
            <a:r>
              <a:rPr lang="en-US" b="1" dirty="0"/>
              <a:t>public hearing </a:t>
            </a:r>
          </a:p>
          <a:p>
            <a:pPr marL="365760" lvl="1" indent="0">
              <a:buNone/>
            </a:pPr>
            <a:r>
              <a:rPr lang="en-US" dirty="0"/>
              <a:t>    in accordance with </a:t>
            </a:r>
          </a:p>
          <a:p>
            <a:pPr marL="365760" lvl="1" indent="0">
              <a:buNone/>
            </a:pPr>
            <a:r>
              <a:rPr lang="en-US" dirty="0"/>
              <a:t>    20.4.1.901 NMAC.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Remedy Selection (cont’d)</a:t>
            </a:r>
          </a:p>
        </p:txBody>
      </p:sp>
      <p:pic>
        <p:nvPicPr>
          <p:cNvPr id="1028" name="Picture 4" descr="ABQ native leading fuel spill cleanup » Albuquerque Journal">
            <a:extLst>
              <a:ext uri="{FF2B5EF4-FFF2-40B4-BE49-F238E27FC236}">
                <a16:creationId xmlns:a16="http://schemas.microsoft.com/office/drawing/2014/main" id="{16E68C1B-6B3D-40DC-9B1D-2FB7E290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81" y="3581400"/>
            <a:ext cx="4328710" cy="27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7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5300" y="1846811"/>
            <a:ext cx="815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NMED will, after consideration of public comments, select a </a:t>
            </a:r>
            <a:r>
              <a:rPr lang="en-US" b="1" dirty="0"/>
              <a:t>FINAL REMEDY </a:t>
            </a:r>
            <a:r>
              <a:rPr lang="en-US" dirty="0"/>
              <a:t>and issue a </a:t>
            </a:r>
            <a:r>
              <a:rPr lang="en-US" b="1" dirty="0"/>
              <a:t>response to all public comments</a:t>
            </a:r>
            <a:r>
              <a:rPr lang="en-US" dirty="0"/>
              <a:t> after the end of the public comment period.</a:t>
            </a:r>
          </a:p>
          <a:p>
            <a:pPr marL="365760" lvl="1" indent="0">
              <a:buNone/>
            </a:pPr>
            <a:r>
              <a:rPr lang="en-US" b="1" dirty="0"/>
              <a:t>	</a:t>
            </a:r>
          </a:p>
          <a:p>
            <a:pPr marL="365760" lvl="1" indent="0">
              <a:buNone/>
            </a:pPr>
            <a:endParaRPr lang="en-US" b="1" dirty="0"/>
          </a:p>
          <a:p>
            <a:pPr marL="1143000" lvl="3" indent="0">
              <a:buNone/>
            </a:pPr>
            <a:endParaRPr lang="en-US" dirty="0"/>
          </a:p>
          <a:p>
            <a:pPr lvl="3"/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Remedy Selection (Cont’d)</a:t>
            </a:r>
            <a:endParaRPr lang="en-US"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A66886-5FC5-414D-8985-81EDB1E81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723725"/>
              </p:ext>
            </p:extLst>
          </p:nvPr>
        </p:nvGraphicFramePr>
        <p:xfrm>
          <a:off x="152400" y="3404062"/>
          <a:ext cx="8839200" cy="344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2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610600" cy="4648200"/>
          </a:xfrm>
        </p:spPr>
        <p:txBody>
          <a:bodyPr>
            <a:normAutofit/>
          </a:bodyPr>
          <a:lstStyle/>
          <a:p>
            <a:r>
              <a:rPr lang="en-US" sz="3200" b="1" dirty="0"/>
              <a:t>CMI (KAFB Permit Section</a:t>
            </a:r>
            <a:r>
              <a:rPr lang="en-US" sz="3200" dirty="0">
                <a:solidFill>
                  <a:prstClr val="black"/>
                </a:solidFill>
              </a:rPr>
              <a:t>s 6.2.2.2.7 &amp; 6.2.2.2.8</a:t>
            </a:r>
          </a:p>
          <a:p>
            <a:pPr marL="685800" lvl="2" indent="0">
              <a:buNone/>
            </a:pPr>
            <a:r>
              <a:rPr lang="en-US" sz="4800" dirty="0"/>
              <a:t> </a:t>
            </a:r>
          </a:p>
          <a:p>
            <a:pPr marL="685800" lvl="2" indent="0">
              <a:buNone/>
            </a:pPr>
            <a:endParaRPr lang="en-US" sz="3200" dirty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Corrective Measures Implementation (CMI) Plan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6F3148-8215-4664-A5E0-6D91E10F1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995070"/>
              </p:ext>
            </p:extLst>
          </p:nvPr>
        </p:nvGraphicFramePr>
        <p:xfrm>
          <a:off x="228600" y="2040313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60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Questions?</a:t>
            </a:r>
          </a:p>
        </p:txBody>
      </p:sp>
      <p:pic>
        <p:nvPicPr>
          <p:cNvPr id="3074" name="Picture 2" descr="Free Questions Clipart Pictures - Clipartix">
            <a:extLst>
              <a:ext uri="{FF2B5EF4-FFF2-40B4-BE49-F238E27FC236}">
                <a16:creationId xmlns:a16="http://schemas.microsoft.com/office/drawing/2014/main" id="{01C07283-0905-4E78-9F0B-AB45BD90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177476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240DC-0CB4-4D28-83A1-48DF4F2411AF}"/>
              </a:ext>
            </a:extLst>
          </p:cNvPr>
          <p:cNvSpPr txBox="1"/>
          <p:nvPr/>
        </p:nvSpPr>
        <p:spPr>
          <a:xfrm>
            <a:off x="4419600" y="4782978"/>
            <a:ext cx="3420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/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E6B69-1C99-4CBE-91B3-2E252EF650ED}"/>
              </a:ext>
            </a:extLst>
          </p:cNvPr>
          <p:cNvSpPr txBox="1"/>
          <p:nvPr/>
        </p:nvSpPr>
        <p:spPr>
          <a:xfrm>
            <a:off x="3581400" y="2700635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Kevin Pierard, Chief</a:t>
            </a:r>
          </a:p>
          <a:p>
            <a:r>
              <a:rPr lang="en-US" sz="2800" dirty="0"/>
              <a:t>Hazardous Waste Bureau</a:t>
            </a:r>
          </a:p>
          <a:p>
            <a:r>
              <a:rPr lang="en-US" sz="2800" dirty="0"/>
              <a:t>Kevin.Pierard@state.nm.us</a:t>
            </a:r>
          </a:p>
        </p:txBody>
      </p:sp>
    </p:spTree>
    <p:extLst>
      <p:ext uri="{BB962C8B-B14F-4D97-AF65-F5344CB8AC3E}">
        <p14:creationId xmlns:p14="http://schemas.microsoft.com/office/powerpoint/2010/main" val="22009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4E6C4-1FC8-40E4-AF60-9BDF0F9C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A85AFD-2BF8-469B-9DD2-1493C3FC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NMED Guiding Principles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6527EA-BAFE-4B29-9D18-206135BD953A}"/>
              </a:ext>
            </a:extLst>
          </p:cNvPr>
          <p:cNvSpPr txBox="1">
            <a:spLocks/>
          </p:cNvSpPr>
          <p:nvPr/>
        </p:nvSpPr>
        <p:spPr>
          <a:xfrm>
            <a:off x="609600" y="1437274"/>
            <a:ext cx="8153400" cy="117078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199755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0070C0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Tx/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00B050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1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b="1" i="1" dirty="0"/>
              <a:t>Our four guiding principles are the means by which we protect and restore the environment and foster a healthy and prosperous New Mexico for present and future generations.</a:t>
            </a:r>
          </a:p>
          <a:p>
            <a:pPr marL="0" indent="0">
              <a:buFont typeface="Wingdings"/>
              <a:buNone/>
            </a:pP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3FECB-5F74-4C85-870A-31D129B02299}"/>
              </a:ext>
            </a:extLst>
          </p:cNvPr>
          <p:cNvSpPr/>
          <p:nvPr/>
        </p:nvSpPr>
        <p:spPr>
          <a:xfrm>
            <a:off x="1715996" y="2682202"/>
            <a:ext cx="689962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buAutoNum type="arabicPeriod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Using the best available science and data to inform our decision-making in protecting public health and the environment.</a:t>
            </a:r>
          </a:p>
          <a:p>
            <a:pPr marL="457200" indent="-342900">
              <a:buAutoNum type="arabicPeriod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>
              <a:buAutoNum type="arabicPeriod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Employing creative engineering and technological solutions to address environmental problems.</a:t>
            </a:r>
          </a:p>
          <a:p>
            <a:pPr marL="457200" indent="-342900">
              <a:buAutoNum type="arabicPeriod" startAt="3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>
              <a:buAutoNum type="arabicPeriod" startAt="3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Engaging communities and interested stakeholders in environmental decision-making.</a:t>
            </a:r>
          </a:p>
          <a:p>
            <a:pPr marL="457200" indent="-342900">
              <a:buAutoNum type="arabicPeriod" startAt="4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>
              <a:buAutoNum type="arabicPeriod" startAt="4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Ensuring meaningful compliance with state regulations and  permits.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14A33-1299-45B9-9BD5-29952B12F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4" y="2858465"/>
            <a:ext cx="640080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B8EF34-7CA4-41C4-B3F4-CDDDEB0F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8" y="3917984"/>
            <a:ext cx="640080" cy="64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35602-8C66-4488-A038-FB8578699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9" y="4971365"/>
            <a:ext cx="640080" cy="64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166E08-FB6C-4564-9AFB-16CC7B279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97344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5105400"/>
          </a:xfrm>
        </p:spPr>
        <p:txBody>
          <a:bodyPr>
            <a:normAutofit/>
          </a:bodyPr>
          <a:lstStyle/>
          <a:p>
            <a:r>
              <a:rPr lang="en-US" sz="2800" b="1" dirty="0"/>
              <a:t>Regulations</a:t>
            </a:r>
          </a:p>
          <a:p>
            <a:pPr lvl="1"/>
            <a:r>
              <a:rPr lang="en-US" sz="2200" dirty="0"/>
              <a:t>Federal Resource Conservation and Recovery Act (RCRA)</a:t>
            </a:r>
          </a:p>
          <a:p>
            <a:pPr lvl="1"/>
            <a:r>
              <a:rPr lang="en-US" sz="2200" dirty="0"/>
              <a:t>New Mexico Hazardous Waste Act (HWA)</a:t>
            </a:r>
          </a:p>
          <a:p>
            <a:pPr lvl="1"/>
            <a:r>
              <a:rPr lang="en-US" sz="2200" dirty="0"/>
              <a:t>New Mexico Hazardous Waste Permit and Corrective Action Fee Regulations [20.4.2 NMAC]</a:t>
            </a:r>
          </a:p>
          <a:p>
            <a:pPr marL="365760" lvl="1" indent="0">
              <a:buNone/>
            </a:pPr>
            <a:endParaRPr lang="en-US" sz="2100" b="1" dirty="0"/>
          </a:p>
          <a:p>
            <a:r>
              <a:rPr lang="en-US" sz="2800" b="1" dirty="0"/>
              <a:t>KAFB Permit (EPA ID# NMD9570024423; NM ID# 2400)</a:t>
            </a:r>
          </a:p>
          <a:p>
            <a:pPr lvl="1"/>
            <a:r>
              <a:rPr lang="en-US" sz="2200" dirty="0"/>
              <a:t>Governs the Corrective Action Process</a:t>
            </a:r>
          </a:p>
          <a:p>
            <a:pPr lvl="1"/>
            <a:r>
              <a:rPr lang="en-US" sz="2200" dirty="0"/>
              <a:t>Contains requirements for Corrective Action Process</a:t>
            </a:r>
          </a:p>
          <a:p>
            <a:pPr lvl="1"/>
            <a:r>
              <a:rPr lang="en-US" sz="2200" dirty="0">
                <a:hlinkClick r:id="rId2"/>
              </a:rPr>
              <a:t>https://www.env.nm.gov/hazardous-waste/kafb/</a:t>
            </a:r>
            <a:endParaRPr lang="en-US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Regulatory Authority</a:t>
            </a:r>
            <a:r>
              <a:rPr lang="en-US" dirty="0"/>
              <a:t> 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5" name="Picture 2" descr="Image result for kirtland afb&quot;">
            <a:extLst>
              <a:ext uri="{FF2B5EF4-FFF2-40B4-BE49-F238E27FC236}">
                <a16:creationId xmlns:a16="http://schemas.microsoft.com/office/drawing/2014/main" id="{8B646029-F61C-4DC9-9742-313EB9EB8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7037" r="4133"/>
          <a:stretch/>
        </p:blipFill>
        <p:spPr bwMode="auto">
          <a:xfrm rot="208620">
            <a:off x="6741158" y="5371630"/>
            <a:ext cx="1882117" cy="122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276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D9687-C1A7-4825-8FD4-BF487B92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2E70BD-0048-4465-9F7F-BD244AE4C87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6326407"/>
              </p:ext>
            </p:extLst>
          </p:nvPr>
        </p:nvGraphicFramePr>
        <p:xfrm>
          <a:off x="152400" y="14478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922F331-EEE2-48EB-A2A0-57477DE2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Corrective Action Process</a:t>
            </a:r>
          </a:p>
        </p:txBody>
      </p:sp>
    </p:spTree>
    <p:extLst>
      <p:ext uri="{BB962C8B-B14F-4D97-AF65-F5344CB8AC3E}">
        <p14:creationId xmlns:p14="http://schemas.microsoft.com/office/powerpoint/2010/main" val="15524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1CF37-7C40-481B-B9EB-F8CBD78B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618E9E-F82B-482C-8887-C7C266D1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Facility Assessment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0CE0F9-A331-42AD-8CC2-F2D9A3752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928971"/>
              </p:ext>
            </p:extLst>
          </p:nvPr>
        </p:nvGraphicFramePr>
        <p:xfrm>
          <a:off x="1524000" y="1397000"/>
          <a:ext cx="6096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94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RFI (KAFB Permit Section 6.2.4)</a:t>
            </a:r>
          </a:p>
          <a:p>
            <a:r>
              <a:rPr lang="en-US" dirty="0"/>
              <a:t>Define the </a:t>
            </a:r>
            <a:r>
              <a:rPr lang="en-US" u="sng" dirty="0"/>
              <a:t>nature</a:t>
            </a:r>
            <a:r>
              <a:rPr lang="en-US" dirty="0"/>
              <a:t> and </a:t>
            </a:r>
            <a:r>
              <a:rPr lang="en-US" u="sng" dirty="0"/>
              <a:t>extent</a:t>
            </a:r>
            <a:r>
              <a:rPr lang="en-US" dirty="0"/>
              <a:t> of contamination</a:t>
            </a:r>
          </a:p>
          <a:p>
            <a:pPr lvl="1"/>
            <a:r>
              <a:rPr lang="en-US" dirty="0"/>
              <a:t>Groundwater</a:t>
            </a:r>
          </a:p>
          <a:p>
            <a:pPr lvl="1"/>
            <a:r>
              <a:rPr lang="en-US" dirty="0"/>
              <a:t>Soil/Soil Vapor</a:t>
            </a:r>
          </a:p>
          <a:p>
            <a:pPr lvl="1"/>
            <a:r>
              <a:rPr lang="en-US" dirty="0"/>
              <a:t>Surface Water </a:t>
            </a:r>
          </a:p>
          <a:p>
            <a:r>
              <a:rPr lang="en-US" dirty="0"/>
              <a:t>Data must be sufficient to:</a:t>
            </a:r>
          </a:p>
          <a:p>
            <a:pPr lvl="1"/>
            <a:r>
              <a:rPr lang="en-US" dirty="0"/>
              <a:t>Evaluate remedial alternatives</a:t>
            </a:r>
          </a:p>
          <a:p>
            <a:pPr lvl="1"/>
            <a:r>
              <a:rPr lang="en-US" dirty="0"/>
              <a:t>Select a clean up remedy </a:t>
            </a:r>
          </a:p>
          <a:p>
            <a:r>
              <a:rPr lang="en-US" dirty="0"/>
              <a:t>May include multiple phases, ongoing monitoring, and pilot testing. 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RCRA Facility Investigation (RFI)</a:t>
            </a:r>
          </a:p>
        </p:txBody>
      </p:sp>
    </p:spTree>
    <p:extLst>
      <p:ext uri="{BB962C8B-B14F-4D97-AF65-F5344CB8AC3E}">
        <p14:creationId xmlns:p14="http://schemas.microsoft.com/office/powerpoint/2010/main" val="162309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DF95E-CF3F-4311-9AD2-534289FF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F09667-16C6-44F4-B3EC-E21A0725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RFI (Cont’d)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28562A-D7D7-4E59-969C-75614776F90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1425474"/>
              </p:ext>
            </p:extLst>
          </p:nvPr>
        </p:nvGraphicFramePr>
        <p:xfrm>
          <a:off x="533400" y="1600200"/>
          <a:ext cx="769632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99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8742" y="1447800"/>
            <a:ext cx="8378952" cy="5105400"/>
          </a:xfrm>
        </p:spPr>
        <p:txBody>
          <a:bodyPr>
            <a:normAutofit/>
          </a:bodyPr>
          <a:lstStyle/>
          <a:p>
            <a:r>
              <a:rPr lang="en-US" b="1" dirty="0"/>
              <a:t>Interim Measures (KAFB Permit Section 6.2.2.2.12)</a:t>
            </a:r>
          </a:p>
          <a:p>
            <a:pPr lvl="1"/>
            <a:r>
              <a:rPr lang="en-US" dirty="0"/>
              <a:t>A temporary remedy implemented in response to an immediate threat to human health or the environment.</a:t>
            </a:r>
          </a:p>
          <a:p>
            <a:pPr lvl="1"/>
            <a:r>
              <a:rPr lang="en-US" dirty="0"/>
              <a:t>May be implemented as part of the RFI process </a:t>
            </a:r>
            <a:r>
              <a:rPr lang="en-US" u="sng" dirty="0"/>
              <a:t>or</a:t>
            </a:r>
            <a:r>
              <a:rPr lang="en-US" dirty="0"/>
              <a:t> as part of a remedy evaluation. </a:t>
            </a:r>
          </a:p>
          <a:p>
            <a:pPr lvl="1"/>
            <a:r>
              <a:rPr lang="en-US" dirty="0"/>
              <a:t>Interim measures can become part or all of a final remedy. </a:t>
            </a:r>
          </a:p>
          <a:p>
            <a:pPr marL="365760" lvl="1" indent="0">
              <a:buNone/>
            </a:pPr>
            <a:endParaRPr lang="en-US" sz="1800" dirty="0"/>
          </a:p>
          <a:p>
            <a:pPr marL="365760" lvl="1" indent="0">
              <a:buNone/>
            </a:pPr>
            <a:r>
              <a:rPr lang="en-US" sz="2000" b="1" dirty="0"/>
              <a:t>Example: Groundwater</a:t>
            </a:r>
          </a:p>
          <a:p>
            <a:pPr marL="365760" lvl="1" indent="0">
              <a:buNone/>
            </a:pPr>
            <a:r>
              <a:rPr lang="en-US" sz="2000" b="1" dirty="0"/>
              <a:t>Pump and Treat System</a:t>
            </a:r>
          </a:p>
          <a:p>
            <a:pPr marL="365760" lvl="1" indent="0">
              <a:buNone/>
            </a:pPr>
            <a:r>
              <a:rPr lang="en-US" sz="2000" b="1" dirty="0"/>
              <a:t>to protect drinking</a:t>
            </a:r>
          </a:p>
          <a:p>
            <a:pPr marL="365760" lvl="1" indent="0">
              <a:buNone/>
            </a:pPr>
            <a:r>
              <a:rPr lang="en-US" sz="2000" b="1"/>
              <a:t>water </a:t>
            </a:r>
            <a:r>
              <a:rPr lang="en-US" sz="2000" b="1" dirty="0"/>
              <a:t>wells.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RFI (cont’d)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FD443-A44A-4553-908A-059566511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4349416"/>
            <a:ext cx="4835071" cy="21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9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60A4F-C85E-4952-A911-BCFAA71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0252-92D6-4099-9D5D-07197E2285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378952" cy="5529554"/>
          </a:xfrm>
        </p:spPr>
        <p:txBody>
          <a:bodyPr>
            <a:normAutofit/>
          </a:bodyPr>
          <a:lstStyle/>
          <a:p>
            <a:r>
              <a:rPr lang="en-US" b="1" dirty="0"/>
              <a:t>CME Report (KAFB Permit Section 6.2.2.2.3)</a:t>
            </a:r>
            <a:endParaRPr lang="en-US" sz="1800" b="1" dirty="0">
              <a:solidFill>
                <a:prstClr val="black"/>
              </a:solidFill>
            </a:endParaRPr>
          </a:p>
          <a:p>
            <a:pPr lvl="1"/>
            <a:r>
              <a:rPr lang="en-US" b="1" dirty="0"/>
              <a:t>Evaluates remedial alternatives </a:t>
            </a:r>
            <a:r>
              <a:rPr lang="en-US" dirty="0"/>
              <a:t>for the purpose of selecting a final remedy to cleanup a site to meet applicable cleanup standards for all media.</a:t>
            </a:r>
          </a:p>
          <a:p>
            <a:pPr lvl="1"/>
            <a:r>
              <a:rPr lang="en-US" dirty="0"/>
              <a:t>Cannot be prepared until </a:t>
            </a:r>
            <a:r>
              <a:rPr lang="en-US" b="1" dirty="0"/>
              <a:t>site characterization is complete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Permittee prepare a CME Report that evaluates potential remedial alternatives and </a:t>
            </a:r>
            <a:r>
              <a:rPr lang="en-US" b="1" dirty="0"/>
              <a:t>identifies a preferred remedy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Several remedial </a:t>
            </a:r>
            <a:r>
              <a:rPr lang="en-US" b="1" dirty="0"/>
              <a:t>options</a:t>
            </a:r>
            <a:r>
              <a:rPr lang="en-US" dirty="0"/>
              <a:t> must be evaluated and presented for consideration, ranging from </a:t>
            </a:r>
            <a:r>
              <a:rPr lang="en-US" b="1" dirty="0"/>
              <a:t>no action to complete removal of contaminants</a:t>
            </a:r>
            <a:r>
              <a:rPr lang="en-US" dirty="0"/>
              <a:t>.</a:t>
            </a:r>
            <a:r>
              <a:rPr lang="en-US" sz="1500" dirty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EFD704-D8CE-4E80-A0C0-A1322106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Corrective Measures Evaluation (CME)</a:t>
            </a:r>
          </a:p>
        </p:txBody>
      </p:sp>
    </p:spTree>
    <p:extLst>
      <p:ext uri="{BB962C8B-B14F-4D97-AF65-F5344CB8AC3E}">
        <p14:creationId xmlns:p14="http://schemas.microsoft.com/office/powerpoint/2010/main" val="3335485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10937</TotalTime>
  <Words>803</Words>
  <Application>Microsoft Office PowerPoint</Application>
  <PresentationFormat>On-screen Show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Wingdings 2</vt:lpstr>
      <vt:lpstr>Median</vt:lpstr>
      <vt:lpstr>1_Median</vt:lpstr>
      <vt:lpstr>New Mexico Environment Department</vt:lpstr>
      <vt:lpstr>NMED Guiding Principles</vt:lpstr>
      <vt:lpstr>Regulatory Authority </vt:lpstr>
      <vt:lpstr>Corrective Action Process</vt:lpstr>
      <vt:lpstr>Facility Assessment</vt:lpstr>
      <vt:lpstr>RCRA Facility Investigation (RFI)</vt:lpstr>
      <vt:lpstr>RFI (Cont’d)</vt:lpstr>
      <vt:lpstr>RFI (cont’d)</vt:lpstr>
      <vt:lpstr>Corrective Measures Evaluation (CME)</vt:lpstr>
      <vt:lpstr> Remedy Selection  </vt:lpstr>
      <vt:lpstr>Remedy Selection (cont’d)</vt:lpstr>
      <vt:lpstr>Remedy Selection (cont’d)</vt:lpstr>
      <vt:lpstr>Remedy Selection (Cont’d)</vt:lpstr>
      <vt:lpstr>Remedy Selection (cont’d)</vt:lpstr>
      <vt:lpstr>Remedy Selection (Cont’d)</vt:lpstr>
      <vt:lpstr>Corrective Measures Implementation (CMI) Plan</vt:lpstr>
      <vt:lpstr>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 R. Nelson</dc:creator>
  <cp:lastModifiedBy>Stephanie Stringer</cp:lastModifiedBy>
  <cp:revision>378</cp:revision>
  <cp:lastPrinted>2016-07-14T23:53:29Z</cp:lastPrinted>
  <dcterms:created xsi:type="dcterms:W3CDTF">2012-06-12T16:27:12Z</dcterms:created>
  <dcterms:modified xsi:type="dcterms:W3CDTF">2020-07-20T07:37:38Z</dcterms:modified>
</cp:coreProperties>
</file>